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sldIdLst>
    <p:sldId id="279" r:id="rId5"/>
    <p:sldId id="314" r:id="rId6"/>
    <p:sldId id="364" r:id="rId7"/>
    <p:sldId id="352" r:id="rId8"/>
    <p:sldId id="353" r:id="rId9"/>
    <p:sldId id="365" r:id="rId10"/>
    <p:sldId id="315" r:id="rId11"/>
    <p:sldId id="366" r:id="rId12"/>
    <p:sldId id="368" r:id="rId13"/>
    <p:sldId id="367" r:id="rId14"/>
    <p:sldId id="370" r:id="rId15"/>
    <p:sldId id="369" r:id="rId16"/>
    <p:sldId id="372" r:id="rId17"/>
    <p:sldId id="371" r:id="rId18"/>
    <p:sldId id="278" r:id="rId19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tman, Debbie van" initials="MDv" lastIdx="1" clrIdx="0">
    <p:extLst>
      <p:ext uri="{19B8F6BF-5375-455C-9EA6-DF929625EA0E}">
        <p15:presenceInfo xmlns:p15="http://schemas.microsoft.com/office/powerpoint/2012/main" userId="S::motman@metaalunie.nl::1c9d1c30-eae6-44c3-8766-f1469b9a72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A"/>
    <a:srgbClr val="FADC41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B42D0E-F029-42BE-9B45-3A9ECD89F7A9}" v="3" dt="2021-11-19T10:52:55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6614" autoAdjust="0"/>
  </p:normalViewPr>
  <p:slideViewPr>
    <p:cSldViewPr>
      <p:cViewPr varScale="1">
        <p:scale>
          <a:sx n="121" d="100"/>
          <a:sy n="121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Aantal ingevulde</a:t>
            </a:r>
            <a:r>
              <a:rPr lang="en-US" sz="1600" baseline="0"/>
              <a:t> verbeterchecks juni 2021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Grafiek!$C$2</c:f>
              <c:strCache>
                <c:ptCount val="1"/>
                <c:pt idx="0">
                  <c:v>Aantal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D33-4ED2-AEB5-71E7E922DB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D33-4ED2-AEB5-71E7E922DB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D33-4ED2-AEB5-71E7E922DB2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D33-4ED2-AEB5-71E7E922DB2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D33-4ED2-AEB5-71E7E922DB2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D33-4ED2-AEB5-71E7E922DB2A}"/>
              </c:ext>
            </c:extLst>
          </c:dPt>
          <c:dLbls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Grafiek!$B$3:$B$11</c:f>
              <c:strCache>
                <c:ptCount val="6"/>
                <c:pt idx="0">
                  <c:v>VC Schadelijk geluid</c:v>
                </c:pt>
                <c:pt idx="1">
                  <c:v>VC Machineveiligheid</c:v>
                </c:pt>
                <c:pt idx="2">
                  <c:v>VC Fysieke belasting</c:v>
                </c:pt>
                <c:pt idx="3">
                  <c:v>VC Register Gevaarlijke Stoffen</c:v>
                </c:pt>
                <c:pt idx="4">
                  <c:v>VC Lasrook</c:v>
                </c:pt>
                <c:pt idx="5">
                  <c:v>VC Tijdelijk werken op hoogte</c:v>
                </c:pt>
              </c:strCache>
            </c:strRef>
          </c:cat>
          <c:val>
            <c:numRef>
              <c:f>Grafiek!$C$3:$C$11</c:f>
              <c:numCache>
                <c:formatCode>0</c:formatCode>
                <c:ptCount val="6"/>
                <c:pt idx="0">
                  <c:v>6237</c:v>
                </c:pt>
                <c:pt idx="1">
                  <c:v>3793</c:v>
                </c:pt>
                <c:pt idx="2">
                  <c:v>1957</c:v>
                </c:pt>
                <c:pt idx="3">
                  <c:v>1406</c:v>
                </c:pt>
                <c:pt idx="4" formatCode="General">
                  <c:v>1102</c:v>
                </c:pt>
                <c:pt idx="5">
                  <c:v>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D33-4ED2-AEB5-71E7E922DB2A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762561-3FAF-4CDC-B0FB-D924B9C82C57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C64BBF5B-377C-4B3C-9710-1CAB8585FA26}">
      <dgm:prSet phldrT="[Tekst]"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Introductie 5xbeter</a:t>
          </a:r>
        </a:p>
      </dgm:t>
    </dgm:pt>
    <dgm:pt modelId="{BC6E5C4B-9172-46F9-A4FA-6920540CB6FB}" type="par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AFA0184-6A11-461B-A93C-21D2C704976B}" type="sib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CC66AE5-AF0E-4F68-B4D8-74245269B9FD}">
      <dgm:prSet phldrT="[Tekst]"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5xbeter thema's</a:t>
          </a:r>
        </a:p>
      </dgm:t>
    </dgm:pt>
    <dgm:pt modelId="{E0E33084-2525-48D2-BBD8-D53D3254359C}" type="par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233AADC-060B-4E47-AF2E-D1E4B3F7D20C}" type="sib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1639673-0841-4268-B70B-C7F88F83505C}">
      <dgm:prSet phldrT="[Tekst]"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Check van 5</a:t>
          </a:r>
        </a:p>
      </dgm:t>
    </dgm:pt>
    <dgm:pt modelId="{7250E817-54EA-4B7F-97E0-B020131DDFFD}" type="par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6F426093-1477-4448-96BD-B6AA183C62C8}" type="sib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C456328-7D4F-467E-A294-1E6A37C2327F}">
      <dgm:prSet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Mijn 5xbeter</a:t>
          </a:r>
        </a:p>
      </dgm:t>
    </dgm:pt>
    <dgm:pt modelId="{7B7549EC-D010-48C0-AF88-6B0D0BA4C486}" type="par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87ED69A-AB98-428E-AB47-C7D88C796449}" type="sib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C5DF9728-1624-40D1-9F28-3233FCCEF42E}">
      <dgm:prSet/>
      <dgm:spPr>
        <a:solidFill>
          <a:srgbClr val="00B0F0"/>
        </a:solidFill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Verbetercoaches</a:t>
          </a:r>
        </a:p>
      </dgm:t>
    </dgm:pt>
    <dgm:pt modelId="{E48AF49E-CA2D-4E88-B661-8F5A9E0E6330}" type="par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403E12C0-82B8-432A-B926-DE9E603FDD13}" type="sib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82481266-45C4-4998-A840-08971672BE95}" type="pres">
      <dgm:prSet presAssocID="{89762561-3FAF-4CDC-B0FB-D924B9C82C57}" presName="linearFlow" presStyleCnt="0">
        <dgm:presLayoutVars>
          <dgm:dir/>
          <dgm:resizeHandles val="exact"/>
        </dgm:presLayoutVars>
      </dgm:prSet>
      <dgm:spPr/>
    </dgm:pt>
    <dgm:pt modelId="{6E719046-8A07-44C7-AC3C-A367C3E611A8}" type="pres">
      <dgm:prSet presAssocID="{C64BBF5B-377C-4B3C-9710-1CAB8585FA26}" presName="composite" presStyleCnt="0"/>
      <dgm:spPr/>
    </dgm:pt>
    <dgm:pt modelId="{94EF5479-1732-4E13-A435-298F2E624D67}" type="pres">
      <dgm:prSet presAssocID="{C64BBF5B-377C-4B3C-9710-1CAB8585FA26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03148EA-2B14-460F-B14F-9BA9E12BF11E}" type="pres">
      <dgm:prSet presAssocID="{C64BBF5B-377C-4B3C-9710-1CAB8585FA26}" presName="txShp" presStyleLbl="node1" presStyleIdx="0" presStyleCnt="5">
        <dgm:presLayoutVars>
          <dgm:bulletEnabled val="1"/>
        </dgm:presLayoutVars>
      </dgm:prSet>
      <dgm:spPr/>
    </dgm:pt>
    <dgm:pt modelId="{E56F3C38-653E-48E7-B7AA-C99371119297}" type="pres">
      <dgm:prSet presAssocID="{FAFA0184-6A11-461B-A93C-21D2C704976B}" presName="spacing" presStyleCnt="0"/>
      <dgm:spPr/>
    </dgm:pt>
    <dgm:pt modelId="{F0EE227D-AD18-4307-8CE3-334B5CA3703D}" type="pres">
      <dgm:prSet presAssocID="{DCC66AE5-AF0E-4F68-B4D8-74245269B9FD}" presName="composite" presStyleCnt="0"/>
      <dgm:spPr/>
    </dgm:pt>
    <dgm:pt modelId="{6C591EAF-EAE3-450A-891F-722B75675215}" type="pres">
      <dgm:prSet presAssocID="{DCC66AE5-AF0E-4F68-B4D8-74245269B9FD}" presName="imgShp" presStyleLbl="fgImgPlac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9FDCFEF-B7FC-450F-B692-525D05CD0A89}" type="pres">
      <dgm:prSet presAssocID="{DCC66AE5-AF0E-4F68-B4D8-74245269B9FD}" presName="txShp" presStyleLbl="node1" presStyleIdx="1" presStyleCnt="5">
        <dgm:presLayoutVars>
          <dgm:bulletEnabled val="1"/>
        </dgm:presLayoutVars>
      </dgm:prSet>
      <dgm:spPr/>
    </dgm:pt>
    <dgm:pt modelId="{CBDF2A7A-C4D1-4C59-9905-1814086A503B}" type="pres">
      <dgm:prSet presAssocID="{F233AADC-060B-4E47-AF2E-D1E4B3F7D20C}" presName="spacing" presStyleCnt="0"/>
      <dgm:spPr/>
    </dgm:pt>
    <dgm:pt modelId="{89092F30-E0A7-4D6A-AD8D-395289D9FAAA}" type="pres">
      <dgm:prSet presAssocID="{51639673-0841-4268-B70B-C7F88F83505C}" presName="composite" presStyleCnt="0"/>
      <dgm:spPr/>
    </dgm:pt>
    <dgm:pt modelId="{9C2D42A8-AFC2-4142-A241-BF2C58FAA5BD}" type="pres">
      <dgm:prSet presAssocID="{51639673-0841-4268-B70B-C7F88F83505C}" presName="imgShp" presStyleLbl="fgImgPlace1" presStyleIdx="2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460DDC8-1518-4217-BF1A-7CAB1BD2554D}" type="pres">
      <dgm:prSet presAssocID="{51639673-0841-4268-B70B-C7F88F83505C}" presName="txShp" presStyleLbl="node1" presStyleIdx="2" presStyleCnt="5">
        <dgm:presLayoutVars>
          <dgm:bulletEnabled val="1"/>
        </dgm:presLayoutVars>
      </dgm:prSet>
      <dgm:spPr/>
    </dgm:pt>
    <dgm:pt modelId="{059B9E92-1961-47CF-BCF7-0664D53384B5}" type="pres">
      <dgm:prSet presAssocID="{6F426093-1477-4448-96BD-B6AA183C62C8}" presName="spacing" presStyleCnt="0"/>
      <dgm:spPr/>
    </dgm:pt>
    <dgm:pt modelId="{891EFD68-DC97-4C45-937E-39A85F3DA8F8}" type="pres">
      <dgm:prSet presAssocID="{3C456328-7D4F-467E-A294-1E6A37C2327F}" presName="composite" presStyleCnt="0"/>
      <dgm:spPr/>
    </dgm:pt>
    <dgm:pt modelId="{620FA911-CEED-479C-94ED-023D5B4C2F24}" type="pres">
      <dgm:prSet presAssocID="{3C456328-7D4F-467E-A294-1E6A37C2327F}" presName="imgShp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EDCDF8F-1C92-4137-8B74-C52B18D8CF33}" type="pres">
      <dgm:prSet presAssocID="{3C456328-7D4F-467E-A294-1E6A37C2327F}" presName="txShp" presStyleLbl="node1" presStyleIdx="3" presStyleCnt="5">
        <dgm:presLayoutVars>
          <dgm:bulletEnabled val="1"/>
        </dgm:presLayoutVars>
      </dgm:prSet>
      <dgm:spPr/>
    </dgm:pt>
    <dgm:pt modelId="{40807509-BC7D-4BAA-A819-A54DF15F73DA}" type="pres">
      <dgm:prSet presAssocID="{F87ED69A-AB98-428E-AB47-C7D88C796449}" presName="spacing" presStyleCnt="0"/>
      <dgm:spPr/>
    </dgm:pt>
    <dgm:pt modelId="{3BA402B1-2093-4987-A938-B543DB60669C}" type="pres">
      <dgm:prSet presAssocID="{C5DF9728-1624-40D1-9F28-3233FCCEF42E}" presName="composite" presStyleCnt="0"/>
      <dgm:spPr/>
    </dgm:pt>
    <dgm:pt modelId="{E4FEC7FA-EAA0-432D-81AF-29CAB338D40A}" type="pres">
      <dgm:prSet presAssocID="{C5DF9728-1624-40D1-9F28-3233FCCEF42E}" presName="imgShp" presStyleLbl="fgImgPlac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3AC69DCE-8B1C-43BE-8A2D-ABC4B1449FB3}" type="pres">
      <dgm:prSet presAssocID="{C5DF9728-1624-40D1-9F28-3233FCCEF42E}" presName="txShp" presStyleLbl="node1" presStyleIdx="4" presStyleCnt="5">
        <dgm:presLayoutVars>
          <dgm:bulletEnabled val="1"/>
        </dgm:presLayoutVars>
      </dgm:prSet>
      <dgm:spPr/>
    </dgm:pt>
  </dgm:ptLst>
  <dgm:cxnLst>
    <dgm:cxn modelId="{BBE11201-94CC-4BF1-883A-3FFBAA44E4D0}" srcId="{89762561-3FAF-4CDC-B0FB-D924B9C82C57}" destId="{DCC66AE5-AF0E-4F68-B4D8-74245269B9FD}" srcOrd="1" destOrd="0" parTransId="{E0E33084-2525-48D2-BBD8-D53D3254359C}" sibTransId="{F233AADC-060B-4E47-AF2E-D1E4B3F7D20C}"/>
    <dgm:cxn modelId="{BD029129-09EB-4881-99C5-154F1A08E949}" type="presOf" srcId="{DCC66AE5-AF0E-4F68-B4D8-74245269B9FD}" destId="{69FDCFEF-B7FC-450F-B692-525D05CD0A89}" srcOrd="0" destOrd="0" presId="urn:microsoft.com/office/officeart/2005/8/layout/vList3"/>
    <dgm:cxn modelId="{79A03E5B-91B7-4EB5-8351-E8C1A23FAC8E}" srcId="{89762561-3FAF-4CDC-B0FB-D924B9C82C57}" destId="{3C456328-7D4F-467E-A294-1E6A37C2327F}" srcOrd="3" destOrd="0" parTransId="{7B7549EC-D010-48C0-AF88-6B0D0BA4C486}" sibTransId="{F87ED69A-AB98-428E-AB47-C7D88C796449}"/>
    <dgm:cxn modelId="{87CDC142-D9CE-4C3D-B28D-795E19EEAFD3}" type="presOf" srcId="{C5DF9728-1624-40D1-9F28-3233FCCEF42E}" destId="{3AC69DCE-8B1C-43BE-8A2D-ABC4B1449FB3}" srcOrd="0" destOrd="0" presId="urn:microsoft.com/office/officeart/2005/8/layout/vList3"/>
    <dgm:cxn modelId="{42161A49-89CE-46B9-82ED-A5E2714F4B1B}" srcId="{89762561-3FAF-4CDC-B0FB-D924B9C82C57}" destId="{C5DF9728-1624-40D1-9F28-3233FCCEF42E}" srcOrd="4" destOrd="0" parTransId="{E48AF49E-CA2D-4E88-B661-8F5A9E0E6330}" sibTransId="{403E12C0-82B8-432A-B926-DE9E603FDD13}"/>
    <dgm:cxn modelId="{95A3F851-7923-41DE-AA87-1CFFDDD0F5CF}" type="presOf" srcId="{C64BBF5B-377C-4B3C-9710-1CAB8585FA26}" destId="{803148EA-2B14-460F-B14F-9BA9E12BF11E}" srcOrd="0" destOrd="0" presId="urn:microsoft.com/office/officeart/2005/8/layout/vList3"/>
    <dgm:cxn modelId="{A2B0E27B-6CD8-4E88-B356-AC2625D5B21D}" type="presOf" srcId="{3C456328-7D4F-467E-A294-1E6A37C2327F}" destId="{1EDCDF8F-1C92-4137-8B74-C52B18D8CF33}" srcOrd="0" destOrd="0" presId="urn:microsoft.com/office/officeart/2005/8/layout/vList3"/>
    <dgm:cxn modelId="{5BC7AC96-2148-4062-949D-7AA151D84AFF}" type="presOf" srcId="{89762561-3FAF-4CDC-B0FB-D924B9C82C57}" destId="{82481266-45C4-4998-A840-08971672BE95}" srcOrd="0" destOrd="0" presId="urn:microsoft.com/office/officeart/2005/8/layout/vList3"/>
    <dgm:cxn modelId="{AAC69EC4-DA5B-4104-97D5-68352FA685E8}" type="presOf" srcId="{51639673-0841-4268-B70B-C7F88F83505C}" destId="{B460DDC8-1518-4217-BF1A-7CAB1BD2554D}" srcOrd="0" destOrd="0" presId="urn:microsoft.com/office/officeart/2005/8/layout/vList3"/>
    <dgm:cxn modelId="{3F52FBD2-2848-4A75-BB2F-4B7DB7377D74}" srcId="{89762561-3FAF-4CDC-B0FB-D924B9C82C57}" destId="{C64BBF5B-377C-4B3C-9710-1CAB8585FA26}" srcOrd="0" destOrd="0" parTransId="{BC6E5C4B-9172-46F9-A4FA-6920540CB6FB}" sibTransId="{FAFA0184-6A11-461B-A93C-21D2C704976B}"/>
    <dgm:cxn modelId="{72606BE7-56E2-4EBF-B93D-1E93C3802742}" srcId="{89762561-3FAF-4CDC-B0FB-D924B9C82C57}" destId="{51639673-0841-4268-B70B-C7F88F83505C}" srcOrd="2" destOrd="0" parTransId="{7250E817-54EA-4B7F-97E0-B020131DDFFD}" sibTransId="{6F426093-1477-4448-96BD-B6AA183C62C8}"/>
    <dgm:cxn modelId="{9BA814F9-AF91-4BDE-90F7-EA22D446CDF2}" type="presParOf" srcId="{82481266-45C4-4998-A840-08971672BE95}" destId="{6E719046-8A07-44C7-AC3C-A367C3E611A8}" srcOrd="0" destOrd="0" presId="urn:microsoft.com/office/officeart/2005/8/layout/vList3"/>
    <dgm:cxn modelId="{F09CE9E0-C737-40A4-B3DC-52855B2768A8}" type="presParOf" srcId="{6E719046-8A07-44C7-AC3C-A367C3E611A8}" destId="{94EF5479-1732-4E13-A435-298F2E624D67}" srcOrd="0" destOrd="0" presId="urn:microsoft.com/office/officeart/2005/8/layout/vList3"/>
    <dgm:cxn modelId="{178A36DF-A974-4BFE-A3EC-15BF12B9F8DD}" type="presParOf" srcId="{6E719046-8A07-44C7-AC3C-A367C3E611A8}" destId="{803148EA-2B14-460F-B14F-9BA9E12BF11E}" srcOrd="1" destOrd="0" presId="urn:microsoft.com/office/officeart/2005/8/layout/vList3"/>
    <dgm:cxn modelId="{0745332A-9899-480C-83A3-096C174E24C4}" type="presParOf" srcId="{82481266-45C4-4998-A840-08971672BE95}" destId="{E56F3C38-653E-48E7-B7AA-C99371119297}" srcOrd="1" destOrd="0" presId="urn:microsoft.com/office/officeart/2005/8/layout/vList3"/>
    <dgm:cxn modelId="{E8BFF2CB-543D-43A0-B4D5-A7BE8284D05A}" type="presParOf" srcId="{82481266-45C4-4998-A840-08971672BE95}" destId="{F0EE227D-AD18-4307-8CE3-334B5CA3703D}" srcOrd="2" destOrd="0" presId="urn:microsoft.com/office/officeart/2005/8/layout/vList3"/>
    <dgm:cxn modelId="{612B73D1-3136-4B1C-929C-C9497B73D9FC}" type="presParOf" srcId="{F0EE227D-AD18-4307-8CE3-334B5CA3703D}" destId="{6C591EAF-EAE3-450A-891F-722B75675215}" srcOrd="0" destOrd="0" presId="urn:microsoft.com/office/officeart/2005/8/layout/vList3"/>
    <dgm:cxn modelId="{FBA7E44F-6AEA-4FE6-AAD4-034D5E93FDA2}" type="presParOf" srcId="{F0EE227D-AD18-4307-8CE3-334B5CA3703D}" destId="{69FDCFEF-B7FC-450F-B692-525D05CD0A89}" srcOrd="1" destOrd="0" presId="urn:microsoft.com/office/officeart/2005/8/layout/vList3"/>
    <dgm:cxn modelId="{8BA353D6-1B70-4CD6-B0A8-293283A0109B}" type="presParOf" srcId="{82481266-45C4-4998-A840-08971672BE95}" destId="{CBDF2A7A-C4D1-4C59-9905-1814086A503B}" srcOrd="3" destOrd="0" presId="urn:microsoft.com/office/officeart/2005/8/layout/vList3"/>
    <dgm:cxn modelId="{6018409E-CF40-420F-82EF-A9A564A97DD9}" type="presParOf" srcId="{82481266-45C4-4998-A840-08971672BE95}" destId="{89092F30-E0A7-4D6A-AD8D-395289D9FAAA}" srcOrd="4" destOrd="0" presId="urn:microsoft.com/office/officeart/2005/8/layout/vList3"/>
    <dgm:cxn modelId="{807423C1-9964-4006-84E3-DD3EED5DC22B}" type="presParOf" srcId="{89092F30-E0A7-4D6A-AD8D-395289D9FAAA}" destId="{9C2D42A8-AFC2-4142-A241-BF2C58FAA5BD}" srcOrd="0" destOrd="0" presId="urn:microsoft.com/office/officeart/2005/8/layout/vList3"/>
    <dgm:cxn modelId="{93035888-FD14-4737-AADB-66D0EEC00D1E}" type="presParOf" srcId="{89092F30-E0A7-4D6A-AD8D-395289D9FAAA}" destId="{B460DDC8-1518-4217-BF1A-7CAB1BD2554D}" srcOrd="1" destOrd="0" presId="urn:microsoft.com/office/officeart/2005/8/layout/vList3"/>
    <dgm:cxn modelId="{3F5F6EEC-AF3D-4629-9B5B-1538BA91544B}" type="presParOf" srcId="{82481266-45C4-4998-A840-08971672BE95}" destId="{059B9E92-1961-47CF-BCF7-0664D53384B5}" srcOrd="5" destOrd="0" presId="urn:microsoft.com/office/officeart/2005/8/layout/vList3"/>
    <dgm:cxn modelId="{63364A14-E033-4439-B9B7-44CC11B9521D}" type="presParOf" srcId="{82481266-45C4-4998-A840-08971672BE95}" destId="{891EFD68-DC97-4C45-937E-39A85F3DA8F8}" srcOrd="6" destOrd="0" presId="urn:microsoft.com/office/officeart/2005/8/layout/vList3"/>
    <dgm:cxn modelId="{70DAB0E7-7E5C-49DE-9CDC-42903264EBAA}" type="presParOf" srcId="{891EFD68-DC97-4C45-937E-39A85F3DA8F8}" destId="{620FA911-CEED-479C-94ED-023D5B4C2F24}" srcOrd="0" destOrd="0" presId="urn:microsoft.com/office/officeart/2005/8/layout/vList3"/>
    <dgm:cxn modelId="{234FF205-D9EC-46D5-8297-A72815950446}" type="presParOf" srcId="{891EFD68-DC97-4C45-937E-39A85F3DA8F8}" destId="{1EDCDF8F-1C92-4137-8B74-C52B18D8CF33}" srcOrd="1" destOrd="0" presId="urn:microsoft.com/office/officeart/2005/8/layout/vList3"/>
    <dgm:cxn modelId="{FE9737FF-EAD5-4DFC-8D6E-48753449BB71}" type="presParOf" srcId="{82481266-45C4-4998-A840-08971672BE95}" destId="{40807509-BC7D-4BAA-A819-A54DF15F73DA}" srcOrd="7" destOrd="0" presId="urn:microsoft.com/office/officeart/2005/8/layout/vList3"/>
    <dgm:cxn modelId="{8C8D2D88-D1D4-4676-9543-E479A8080A9D}" type="presParOf" srcId="{82481266-45C4-4998-A840-08971672BE95}" destId="{3BA402B1-2093-4987-A938-B543DB60669C}" srcOrd="8" destOrd="0" presId="urn:microsoft.com/office/officeart/2005/8/layout/vList3"/>
    <dgm:cxn modelId="{A47F71FA-18BB-4E75-9185-FC43B56B22DC}" type="presParOf" srcId="{3BA402B1-2093-4987-A938-B543DB60669C}" destId="{E4FEC7FA-EAA0-432D-81AF-29CAB338D40A}" srcOrd="0" destOrd="0" presId="urn:microsoft.com/office/officeart/2005/8/layout/vList3"/>
    <dgm:cxn modelId="{AC223363-AB79-4809-B2E1-7A82CF8CFCEA}" type="presParOf" srcId="{3BA402B1-2093-4987-A938-B543DB60669C}" destId="{3AC69DCE-8B1C-43BE-8A2D-ABC4B1449FB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762561-3FAF-4CDC-B0FB-D924B9C82C57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C64BBF5B-377C-4B3C-9710-1CAB8585FA26}">
      <dgm:prSet phldrT="[Tekst]"/>
      <dgm:spPr>
        <a:solidFill>
          <a:srgbClr val="C0000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Introductie 5xbeter</a:t>
          </a:r>
        </a:p>
      </dgm:t>
    </dgm:pt>
    <dgm:pt modelId="{BC6E5C4B-9172-46F9-A4FA-6920540CB6FB}" type="par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AFA0184-6A11-461B-A93C-21D2C704976B}" type="sib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CC66AE5-AF0E-4F68-B4D8-74245269B9FD}">
      <dgm:prSet phldrT="[Tekst]"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5xbeter thema's</a:t>
          </a:r>
        </a:p>
      </dgm:t>
    </dgm:pt>
    <dgm:pt modelId="{E0E33084-2525-48D2-BBD8-D53D3254359C}" type="par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233AADC-060B-4E47-AF2E-D1E4B3F7D20C}" type="sib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1639673-0841-4268-B70B-C7F88F83505C}">
      <dgm:prSet phldrT="[Tekst]"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Check van 5</a:t>
          </a:r>
        </a:p>
      </dgm:t>
    </dgm:pt>
    <dgm:pt modelId="{7250E817-54EA-4B7F-97E0-B020131DDFFD}" type="par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6F426093-1477-4448-96BD-B6AA183C62C8}" type="sib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C456328-7D4F-467E-A294-1E6A37C2327F}">
      <dgm:prSet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Mijn 5xbeter</a:t>
          </a:r>
        </a:p>
      </dgm:t>
    </dgm:pt>
    <dgm:pt modelId="{7B7549EC-D010-48C0-AF88-6B0D0BA4C486}" type="par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87ED69A-AB98-428E-AB47-C7D88C796449}" type="sib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C5DF9728-1624-40D1-9F28-3233FCCEF42E}">
      <dgm:prSet/>
      <dgm:spPr>
        <a:solidFill>
          <a:srgbClr val="00B0F0"/>
        </a:solidFill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Verbetercoaches</a:t>
          </a:r>
        </a:p>
      </dgm:t>
    </dgm:pt>
    <dgm:pt modelId="{E48AF49E-CA2D-4E88-B661-8F5A9E0E6330}" type="par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403E12C0-82B8-432A-B926-DE9E603FDD13}" type="sib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82481266-45C4-4998-A840-08971672BE95}" type="pres">
      <dgm:prSet presAssocID="{89762561-3FAF-4CDC-B0FB-D924B9C82C57}" presName="linearFlow" presStyleCnt="0">
        <dgm:presLayoutVars>
          <dgm:dir/>
          <dgm:resizeHandles val="exact"/>
        </dgm:presLayoutVars>
      </dgm:prSet>
      <dgm:spPr/>
    </dgm:pt>
    <dgm:pt modelId="{6E719046-8A07-44C7-AC3C-A367C3E611A8}" type="pres">
      <dgm:prSet presAssocID="{C64BBF5B-377C-4B3C-9710-1CAB8585FA26}" presName="composite" presStyleCnt="0"/>
      <dgm:spPr/>
    </dgm:pt>
    <dgm:pt modelId="{94EF5479-1732-4E13-A435-298F2E624D67}" type="pres">
      <dgm:prSet presAssocID="{C64BBF5B-377C-4B3C-9710-1CAB8585FA26}" presName="imgShp" presStyleLbl="fgImgPlace1" presStyleIdx="0" presStyleCnt="5" custLinFactNeighborY="-28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03148EA-2B14-460F-B14F-9BA9E12BF11E}" type="pres">
      <dgm:prSet presAssocID="{C64BBF5B-377C-4B3C-9710-1CAB8585FA26}" presName="txShp" presStyleLbl="node1" presStyleIdx="0" presStyleCnt="5">
        <dgm:presLayoutVars>
          <dgm:bulletEnabled val="1"/>
        </dgm:presLayoutVars>
      </dgm:prSet>
      <dgm:spPr/>
    </dgm:pt>
    <dgm:pt modelId="{E56F3C38-653E-48E7-B7AA-C99371119297}" type="pres">
      <dgm:prSet presAssocID="{FAFA0184-6A11-461B-A93C-21D2C704976B}" presName="spacing" presStyleCnt="0"/>
      <dgm:spPr/>
    </dgm:pt>
    <dgm:pt modelId="{F0EE227D-AD18-4307-8CE3-334B5CA3703D}" type="pres">
      <dgm:prSet presAssocID="{DCC66AE5-AF0E-4F68-B4D8-74245269B9FD}" presName="composite" presStyleCnt="0"/>
      <dgm:spPr/>
    </dgm:pt>
    <dgm:pt modelId="{6C591EAF-EAE3-450A-891F-722B75675215}" type="pres">
      <dgm:prSet presAssocID="{DCC66AE5-AF0E-4F68-B4D8-74245269B9FD}" presName="imgShp" presStyleLbl="fgImgPlac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9FDCFEF-B7FC-450F-B692-525D05CD0A89}" type="pres">
      <dgm:prSet presAssocID="{DCC66AE5-AF0E-4F68-B4D8-74245269B9FD}" presName="txShp" presStyleLbl="node1" presStyleIdx="1" presStyleCnt="5">
        <dgm:presLayoutVars>
          <dgm:bulletEnabled val="1"/>
        </dgm:presLayoutVars>
      </dgm:prSet>
      <dgm:spPr/>
    </dgm:pt>
    <dgm:pt modelId="{CBDF2A7A-C4D1-4C59-9905-1814086A503B}" type="pres">
      <dgm:prSet presAssocID="{F233AADC-060B-4E47-AF2E-D1E4B3F7D20C}" presName="spacing" presStyleCnt="0"/>
      <dgm:spPr/>
    </dgm:pt>
    <dgm:pt modelId="{89092F30-E0A7-4D6A-AD8D-395289D9FAAA}" type="pres">
      <dgm:prSet presAssocID="{51639673-0841-4268-B70B-C7F88F83505C}" presName="composite" presStyleCnt="0"/>
      <dgm:spPr/>
    </dgm:pt>
    <dgm:pt modelId="{9C2D42A8-AFC2-4142-A241-BF2C58FAA5BD}" type="pres">
      <dgm:prSet presAssocID="{51639673-0841-4268-B70B-C7F88F83505C}" presName="imgShp" presStyleLbl="fgImgPlace1" presStyleIdx="2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460DDC8-1518-4217-BF1A-7CAB1BD2554D}" type="pres">
      <dgm:prSet presAssocID="{51639673-0841-4268-B70B-C7F88F83505C}" presName="txShp" presStyleLbl="node1" presStyleIdx="2" presStyleCnt="5">
        <dgm:presLayoutVars>
          <dgm:bulletEnabled val="1"/>
        </dgm:presLayoutVars>
      </dgm:prSet>
      <dgm:spPr/>
    </dgm:pt>
    <dgm:pt modelId="{059B9E92-1961-47CF-BCF7-0664D53384B5}" type="pres">
      <dgm:prSet presAssocID="{6F426093-1477-4448-96BD-B6AA183C62C8}" presName="spacing" presStyleCnt="0"/>
      <dgm:spPr/>
    </dgm:pt>
    <dgm:pt modelId="{891EFD68-DC97-4C45-937E-39A85F3DA8F8}" type="pres">
      <dgm:prSet presAssocID="{3C456328-7D4F-467E-A294-1E6A37C2327F}" presName="composite" presStyleCnt="0"/>
      <dgm:spPr/>
    </dgm:pt>
    <dgm:pt modelId="{620FA911-CEED-479C-94ED-023D5B4C2F24}" type="pres">
      <dgm:prSet presAssocID="{3C456328-7D4F-467E-A294-1E6A37C2327F}" presName="imgShp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EDCDF8F-1C92-4137-8B74-C52B18D8CF33}" type="pres">
      <dgm:prSet presAssocID="{3C456328-7D4F-467E-A294-1E6A37C2327F}" presName="txShp" presStyleLbl="node1" presStyleIdx="3" presStyleCnt="5">
        <dgm:presLayoutVars>
          <dgm:bulletEnabled val="1"/>
        </dgm:presLayoutVars>
      </dgm:prSet>
      <dgm:spPr/>
    </dgm:pt>
    <dgm:pt modelId="{40807509-BC7D-4BAA-A819-A54DF15F73DA}" type="pres">
      <dgm:prSet presAssocID="{F87ED69A-AB98-428E-AB47-C7D88C796449}" presName="spacing" presStyleCnt="0"/>
      <dgm:spPr/>
    </dgm:pt>
    <dgm:pt modelId="{3BA402B1-2093-4987-A938-B543DB60669C}" type="pres">
      <dgm:prSet presAssocID="{C5DF9728-1624-40D1-9F28-3233FCCEF42E}" presName="composite" presStyleCnt="0"/>
      <dgm:spPr/>
    </dgm:pt>
    <dgm:pt modelId="{E4FEC7FA-EAA0-432D-81AF-29CAB338D40A}" type="pres">
      <dgm:prSet presAssocID="{C5DF9728-1624-40D1-9F28-3233FCCEF42E}" presName="imgShp" presStyleLbl="fgImgPlac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3AC69DCE-8B1C-43BE-8A2D-ABC4B1449FB3}" type="pres">
      <dgm:prSet presAssocID="{C5DF9728-1624-40D1-9F28-3233FCCEF42E}" presName="txShp" presStyleLbl="node1" presStyleIdx="4" presStyleCnt="5">
        <dgm:presLayoutVars>
          <dgm:bulletEnabled val="1"/>
        </dgm:presLayoutVars>
      </dgm:prSet>
      <dgm:spPr/>
    </dgm:pt>
  </dgm:ptLst>
  <dgm:cxnLst>
    <dgm:cxn modelId="{BBE11201-94CC-4BF1-883A-3FFBAA44E4D0}" srcId="{89762561-3FAF-4CDC-B0FB-D924B9C82C57}" destId="{DCC66AE5-AF0E-4F68-B4D8-74245269B9FD}" srcOrd="1" destOrd="0" parTransId="{E0E33084-2525-48D2-BBD8-D53D3254359C}" sibTransId="{F233AADC-060B-4E47-AF2E-D1E4B3F7D20C}"/>
    <dgm:cxn modelId="{BD029129-09EB-4881-99C5-154F1A08E949}" type="presOf" srcId="{DCC66AE5-AF0E-4F68-B4D8-74245269B9FD}" destId="{69FDCFEF-B7FC-450F-B692-525D05CD0A89}" srcOrd="0" destOrd="0" presId="urn:microsoft.com/office/officeart/2005/8/layout/vList3"/>
    <dgm:cxn modelId="{79A03E5B-91B7-4EB5-8351-E8C1A23FAC8E}" srcId="{89762561-3FAF-4CDC-B0FB-D924B9C82C57}" destId="{3C456328-7D4F-467E-A294-1E6A37C2327F}" srcOrd="3" destOrd="0" parTransId="{7B7549EC-D010-48C0-AF88-6B0D0BA4C486}" sibTransId="{F87ED69A-AB98-428E-AB47-C7D88C796449}"/>
    <dgm:cxn modelId="{87CDC142-D9CE-4C3D-B28D-795E19EEAFD3}" type="presOf" srcId="{C5DF9728-1624-40D1-9F28-3233FCCEF42E}" destId="{3AC69DCE-8B1C-43BE-8A2D-ABC4B1449FB3}" srcOrd="0" destOrd="0" presId="urn:microsoft.com/office/officeart/2005/8/layout/vList3"/>
    <dgm:cxn modelId="{42161A49-89CE-46B9-82ED-A5E2714F4B1B}" srcId="{89762561-3FAF-4CDC-B0FB-D924B9C82C57}" destId="{C5DF9728-1624-40D1-9F28-3233FCCEF42E}" srcOrd="4" destOrd="0" parTransId="{E48AF49E-CA2D-4E88-B661-8F5A9E0E6330}" sibTransId="{403E12C0-82B8-432A-B926-DE9E603FDD13}"/>
    <dgm:cxn modelId="{95A3F851-7923-41DE-AA87-1CFFDDD0F5CF}" type="presOf" srcId="{C64BBF5B-377C-4B3C-9710-1CAB8585FA26}" destId="{803148EA-2B14-460F-B14F-9BA9E12BF11E}" srcOrd="0" destOrd="0" presId="urn:microsoft.com/office/officeart/2005/8/layout/vList3"/>
    <dgm:cxn modelId="{A2B0E27B-6CD8-4E88-B356-AC2625D5B21D}" type="presOf" srcId="{3C456328-7D4F-467E-A294-1E6A37C2327F}" destId="{1EDCDF8F-1C92-4137-8B74-C52B18D8CF33}" srcOrd="0" destOrd="0" presId="urn:microsoft.com/office/officeart/2005/8/layout/vList3"/>
    <dgm:cxn modelId="{5BC7AC96-2148-4062-949D-7AA151D84AFF}" type="presOf" srcId="{89762561-3FAF-4CDC-B0FB-D924B9C82C57}" destId="{82481266-45C4-4998-A840-08971672BE95}" srcOrd="0" destOrd="0" presId="urn:microsoft.com/office/officeart/2005/8/layout/vList3"/>
    <dgm:cxn modelId="{AAC69EC4-DA5B-4104-97D5-68352FA685E8}" type="presOf" srcId="{51639673-0841-4268-B70B-C7F88F83505C}" destId="{B460DDC8-1518-4217-BF1A-7CAB1BD2554D}" srcOrd="0" destOrd="0" presId="urn:microsoft.com/office/officeart/2005/8/layout/vList3"/>
    <dgm:cxn modelId="{3F52FBD2-2848-4A75-BB2F-4B7DB7377D74}" srcId="{89762561-3FAF-4CDC-B0FB-D924B9C82C57}" destId="{C64BBF5B-377C-4B3C-9710-1CAB8585FA26}" srcOrd="0" destOrd="0" parTransId="{BC6E5C4B-9172-46F9-A4FA-6920540CB6FB}" sibTransId="{FAFA0184-6A11-461B-A93C-21D2C704976B}"/>
    <dgm:cxn modelId="{72606BE7-56E2-4EBF-B93D-1E93C3802742}" srcId="{89762561-3FAF-4CDC-B0FB-D924B9C82C57}" destId="{51639673-0841-4268-B70B-C7F88F83505C}" srcOrd="2" destOrd="0" parTransId="{7250E817-54EA-4B7F-97E0-B020131DDFFD}" sibTransId="{6F426093-1477-4448-96BD-B6AA183C62C8}"/>
    <dgm:cxn modelId="{9BA814F9-AF91-4BDE-90F7-EA22D446CDF2}" type="presParOf" srcId="{82481266-45C4-4998-A840-08971672BE95}" destId="{6E719046-8A07-44C7-AC3C-A367C3E611A8}" srcOrd="0" destOrd="0" presId="urn:microsoft.com/office/officeart/2005/8/layout/vList3"/>
    <dgm:cxn modelId="{F09CE9E0-C737-40A4-B3DC-52855B2768A8}" type="presParOf" srcId="{6E719046-8A07-44C7-AC3C-A367C3E611A8}" destId="{94EF5479-1732-4E13-A435-298F2E624D67}" srcOrd="0" destOrd="0" presId="urn:microsoft.com/office/officeart/2005/8/layout/vList3"/>
    <dgm:cxn modelId="{178A36DF-A974-4BFE-A3EC-15BF12B9F8DD}" type="presParOf" srcId="{6E719046-8A07-44C7-AC3C-A367C3E611A8}" destId="{803148EA-2B14-460F-B14F-9BA9E12BF11E}" srcOrd="1" destOrd="0" presId="urn:microsoft.com/office/officeart/2005/8/layout/vList3"/>
    <dgm:cxn modelId="{0745332A-9899-480C-83A3-096C174E24C4}" type="presParOf" srcId="{82481266-45C4-4998-A840-08971672BE95}" destId="{E56F3C38-653E-48E7-B7AA-C99371119297}" srcOrd="1" destOrd="0" presId="urn:microsoft.com/office/officeart/2005/8/layout/vList3"/>
    <dgm:cxn modelId="{E8BFF2CB-543D-43A0-B4D5-A7BE8284D05A}" type="presParOf" srcId="{82481266-45C4-4998-A840-08971672BE95}" destId="{F0EE227D-AD18-4307-8CE3-334B5CA3703D}" srcOrd="2" destOrd="0" presId="urn:microsoft.com/office/officeart/2005/8/layout/vList3"/>
    <dgm:cxn modelId="{612B73D1-3136-4B1C-929C-C9497B73D9FC}" type="presParOf" srcId="{F0EE227D-AD18-4307-8CE3-334B5CA3703D}" destId="{6C591EAF-EAE3-450A-891F-722B75675215}" srcOrd="0" destOrd="0" presId="urn:microsoft.com/office/officeart/2005/8/layout/vList3"/>
    <dgm:cxn modelId="{FBA7E44F-6AEA-4FE6-AAD4-034D5E93FDA2}" type="presParOf" srcId="{F0EE227D-AD18-4307-8CE3-334B5CA3703D}" destId="{69FDCFEF-B7FC-450F-B692-525D05CD0A89}" srcOrd="1" destOrd="0" presId="urn:microsoft.com/office/officeart/2005/8/layout/vList3"/>
    <dgm:cxn modelId="{8BA353D6-1B70-4CD6-B0A8-293283A0109B}" type="presParOf" srcId="{82481266-45C4-4998-A840-08971672BE95}" destId="{CBDF2A7A-C4D1-4C59-9905-1814086A503B}" srcOrd="3" destOrd="0" presId="urn:microsoft.com/office/officeart/2005/8/layout/vList3"/>
    <dgm:cxn modelId="{6018409E-CF40-420F-82EF-A9A564A97DD9}" type="presParOf" srcId="{82481266-45C4-4998-A840-08971672BE95}" destId="{89092F30-E0A7-4D6A-AD8D-395289D9FAAA}" srcOrd="4" destOrd="0" presId="urn:microsoft.com/office/officeart/2005/8/layout/vList3"/>
    <dgm:cxn modelId="{807423C1-9964-4006-84E3-DD3EED5DC22B}" type="presParOf" srcId="{89092F30-E0A7-4D6A-AD8D-395289D9FAAA}" destId="{9C2D42A8-AFC2-4142-A241-BF2C58FAA5BD}" srcOrd="0" destOrd="0" presId="urn:microsoft.com/office/officeart/2005/8/layout/vList3"/>
    <dgm:cxn modelId="{93035888-FD14-4737-AADB-66D0EEC00D1E}" type="presParOf" srcId="{89092F30-E0A7-4D6A-AD8D-395289D9FAAA}" destId="{B460DDC8-1518-4217-BF1A-7CAB1BD2554D}" srcOrd="1" destOrd="0" presId="urn:microsoft.com/office/officeart/2005/8/layout/vList3"/>
    <dgm:cxn modelId="{3F5F6EEC-AF3D-4629-9B5B-1538BA91544B}" type="presParOf" srcId="{82481266-45C4-4998-A840-08971672BE95}" destId="{059B9E92-1961-47CF-BCF7-0664D53384B5}" srcOrd="5" destOrd="0" presId="urn:microsoft.com/office/officeart/2005/8/layout/vList3"/>
    <dgm:cxn modelId="{63364A14-E033-4439-B9B7-44CC11B9521D}" type="presParOf" srcId="{82481266-45C4-4998-A840-08971672BE95}" destId="{891EFD68-DC97-4C45-937E-39A85F3DA8F8}" srcOrd="6" destOrd="0" presId="urn:microsoft.com/office/officeart/2005/8/layout/vList3"/>
    <dgm:cxn modelId="{70DAB0E7-7E5C-49DE-9CDC-42903264EBAA}" type="presParOf" srcId="{891EFD68-DC97-4C45-937E-39A85F3DA8F8}" destId="{620FA911-CEED-479C-94ED-023D5B4C2F24}" srcOrd="0" destOrd="0" presId="urn:microsoft.com/office/officeart/2005/8/layout/vList3"/>
    <dgm:cxn modelId="{234FF205-D9EC-46D5-8297-A72815950446}" type="presParOf" srcId="{891EFD68-DC97-4C45-937E-39A85F3DA8F8}" destId="{1EDCDF8F-1C92-4137-8B74-C52B18D8CF33}" srcOrd="1" destOrd="0" presId="urn:microsoft.com/office/officeart/2005/8/layout/vList3"/>
    <dgm:cxn modelId="{FE9737FF-EAD5-4DFC-8D6E-48753449BB71}" type="presParOf" srcId="{82481266-45C4-4998-A840-08971672BE95}" destId="{40807509-BC7D-4BAA-A819-A54DF15F73DA}" srcOrd="7" destOrd="0" presId="urn:microsoft.com/office/officeart/2005/8/layout/vList3"/>
    <dgm:cxn modelId="{8C8D2D88-D1D4-4676-9543-E479A8080A9D}" type="presParOf" srcId="{82481266-45C4-4998-A840-08971672BE95}" destId="{3BA402B1-2093-4987-A938-B543DB60669C}" srcOrd="8" destOrd="0" presId="urn:microsoft.com/office/officeart/2005/8/layout/vList3"/>
    <dgm:cxn modelId="{A47F71FA-18BB-4E75-9185-FC43B56B22DC}" type="presParOf" srcId="{3BA402B1-2093-4987-A938-B543DB60669C}" destId="{E4FEC7FA-EAA0-432D-81AF-29CAB338D40A}" srcOrd="0" destOrd="0" presId="urn:microsoft.com/office/officeart/2005/8/layout/vList3"/>
    <dgm:cxn modelId="{AC223363-AB79-4809-B2E1-7A82CF8CFCEA}" type="presParOf" srcId="{3BA402B1-2093-4987-A938-B543DB60669C}" destId="{3AC69DCE-8B1C-43BE-8A2D-ABC4B1449FB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762561-3FAF-4CDC-B0FB-D924B9C82C57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C64BBF5B-377C-4B3C-9710-1CAB8585FA26}">
      <dgm:prSet phldrT="[Tekst]"/>
      <dgm:spPr>
        <a:solidFill>
          <a:srgbClr val="C0000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Introductie 5xbeter</a:t>
          </a:r>
        </a:p>
      </dgm:t>
    </dgm:pt>
    <dgm:pt modelId="{BC6E5C4B-9172-46F9-A4FA-6920540CB6FB}" type="par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AFA0184-6A11-461B-A93C-21D2C704976B}" type="sib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CC66AE5-AF0E-4F68-B4D8-74245269B9FD}">
      <dgm:prSet phldrT="[Tekst]"/>
      <dgm:spPr>
        <a:solidFill>
          <a:srgbClr val="00B0F0"/>
        </a:solidFill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5xbeter thema's</a:t>
          </a:r>
        </a:p>
      </dgm:t>
    </dgm:pt>
    <dgm:pt modelId="{E0E33084-2525-48D2-BBD8-D53D3254359C}" type="par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233AADC-060B-4E47-AF2E-D1E4B3F7D20C}" type="sib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1639673-0841-4268-B70B-C7F88F83505C}">
      <dgm:prSet phldrT="[Tekst]"/>
      <dgm:spPr>
        <a:solidFill>
          <a:srgbClr val="00B0F0"/>
        </a:solidFill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Check van 5</a:t>
          </a:r>
        </a:p>
      </dgm:t>
    </dgm:pt>
    <dgm:pt modelId="{7250E817-54EA-4B7F-97E0-B020131DDFFD}" type="par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6F426093-1477-4448-96BD-B6AA183C62C8}" type="sib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C456328-7D4F-467E-A294-1E6A37C2327F}">
      <dgm:prSet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Mijn 5xbeter</a:t>
          </a:r>
        </a:p>
      </dgm:t>
    </dgm:pt>
    <dgm:pt modelId="{7B7549EC-D010-48C0-AF88-6B0D0BA4C486}" type="par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87ED69A-AB98-428E-AB47-C7D88C796449}" type="sib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C5DF9728-1624-40D1-9F28-3233FCCEF42E}">
      <dgm:prSet/>
      <dgm:spPr>
        <a:solidFill>
          <a:srgbClr val="00B0F0"/>
        </a:solidFill>
      </dgm:spPr>
      <dgm:t>
        <a:bodyPr/>
        <a:lstStyle/>
        <a:p>
          <a:r>
            <a:rPr lang="nl-NL">
              <a:solidFill>
                <a:schemeClr val="bg1"/>
              </a:solidFill>
            </a:rPr>
            <a:t>Verbetercoaches</a:t>
          </a:r>
        </a:p>
      </dgm:t>
    </dgm:pt>
    <dgm:pt modelId="{E48AF49E-CA2D-4E88-B661-8F5A9E0E6330}" type="par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403E12C0-82B8-432A-B926-DE9E603FDD13}" type="sib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82481266-45C4-4998-A840-08971672BE95}" type="pres">
      <dgm:prSet presAssocID="{89762561-3FAF-4CDC-B0FB-D924B9C82C57}" presName="linearFlow" presStyleCnt="0">
        <dgm:presLayoutVars>
          <dgm:dir/>
          <dgm:resizeHandles val="exact"/>
        </dgm:presLayoutVars>
      </dgm:prSet>
      <dgm:spPr/>
    </dgm:pt>
    <dgm:pt modelId="{6E719046-8A07-44C7-AC3C-A367C3E611A8}" type="pres">
      <dgm:prSet presAssocID="{C64BBF5B-377C-4B3C-9710-1CAB8585FA26}" presName="composite" presStyleCnt="0"/>
      <dgm:spPr/>
    </dgm:pt>
    <dgm:pt modelId="{94EF5479-1732-4E13-A435-298F2E624D67}" type="pres">
      <dgm:prSet presAssocID="{C64BBF5B-377C-4B3C-9710-1CAB8585FA26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03148EA-2B14-460F-B14F-9BA9E12BF11E}" type="pres">
      <dgm:prSet presAssocID="{C64BBF5B-377C-4B3C-9710-1CAB8585FA26}" presName="txShp" presStyleLbl="node1" presStyleIdx="0" presStyleCnt="5">
        <dgm:presLayoutVars>
          <dgm:bulletEnabled val="1"/>
        </dgm:presLayoutVars>
      </dgm:prSet>
      <dgm:spPr/>
    </dgm:pt>
    <dgm:pt modelId="{E56F3C38-653E-48E7-B7AA-C99371119297}" type="pres">
      <dgm:prSet presAssocID="{FAFA0184-6A11-461B-A93C-21D2C704976B}" presName="spacing" presStyleCnt="0"/>
      <dgm:spPr/>
    </dgm:pt>
    <dgm:pt modelId="{F0EE227D-AD18-4307-8CE3-334B5CA3703D}" type="pres">
      <dgm:prSet presAssocID="{DCC66AE5-AF0E-4F68-B4D8-74245269B9FD}" presName="composite" presStyleCnt="0"/>
      <dgm:spPr/>
    </dgm:pt>
    <dgm:pt modelId="{6C591EAF-EAE3-450A-891F-722B75675215}" type="pres">
      <dgm:prSet presAssocID="{DCC66AE5-AF0E-4F68-B4D8-74245269B9FD}" presName="imgShp" presStyleLbl="fgImgPlac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9FDCFEF-B7FC-450F-B692-525D05CD0A89}" type="pres">
      <dgm:prSet presAssocID="{DCC66AE5-AF0E-4F68-B4D8-74245269B9FD}" presName="txShp" presStyleLbl="node1" presStyleIdx="1" presStyleCnt="5">
        <dgm:presLayoutVars>
          <dgm:bulletEnabled val="1"/>
        </dgm:presLayoutVars>
      </dgm:prSet>
      <dgm:spPr/>
    </dgm:pt>
    <dgm:pt modelId="{CBDF2A7A-C4D1-4C59-9905-1814086A503B}" type="pres">
      <dgm:prSet presAssocID="{F233AADC-060B-4E47-AF2E-D1E4B3F7D20C}" presName="spacing" presStyleCnt="0"/>
      <dgm:spPr/>
    </dgm:pt>
    <dgm:pt modelId="{89092F30-E0A7-4D6A-AD8D-395289D9FAAA}" type="pres">
      <dgm:prSet presAssocID="{51639673-0841-4268-B70B-C7F88F83505C}" presName="composite" presStyleCnt="0"/>
      <dgm:spPr/>
    </dgm:pt>
    <dgm:pt modelId="{9C2D42A8-AFC2-4142-A241-BF2C58FAA5BD}" type="pres">
      <dgm:prSet presAssocID="{51639673-0841-4268-B70B-C7F88F83505C}" presName="imgShp" presStyleLbl="fgImgPlace1" presStyleIdx="2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460DDC8-1518-4217-BF1A-7CAB1BD2554D}" type="pres">
      <dgm:prSet presAssocID="{51639673-0841-4268-B70B-C7F88F83505C}" presName="txShp" presStyleLbl="node1" presStyleIdx="2" presStyleCnt="5">
        <dgm:presLayoutVars>
          <dgm:bulletEnabled val="1"/>
        </dgm:presLayoutVars>
      </dgm:prSet>
      <dgm:spPr/>
    </dgm:pt>
    <dgm:pt modelId="{059B9E92-1961-47CF-BCF7-0664D53384B5}" type="pres">
      <dgm:prSet presAssocID="{6F426093-1477-4448-96BD-B6AA183C62C8}" presName="spacing" presStyleCnt="0"/>
      <dgm:spPr/>
    </dgm:pt>
    <dgm:pt modelId="{891EFD68-DC97-4C45-937E-39A85F3DA8F8}" type="pres">
      <dgm:prSet presAssocID="{3C456328-7D4F-467E-A294-1E6A37C2327F}" presName="composite" presStyleCnt="0"/>
      <dgm:spPr/>
    </dgm:pt>
    <dgm:pt modelId="{620FA911-CEED-479C-94ED-023D5B4C2F24}" type="pres">
      <dgm:prSet presAssocID="{3C456328-7D4F-467E-A294-1E6A37C2327F}" presName="imgShp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EDCDF8F-1C92-4137-8B74-C52B18D8CF33}" type="pres">
      <dgm:prSet presAssocID="{3C456328-7D4F-467E-A294-1E6A37C2327F}" presName="txShp" presStyleLbl="node1" presStyleIdx="3" presStyleCnt="5">
        <dgm:presLayoutVars>
          <dgm:bulletEnabled val="1"/>
        </dgm:presLayoutVars>
      </dgm:prSet>
      <dgm:spPr/>
    </dgm:pt>
    <dgm:pt modelId="{40807509-BC7D-4BAA-A819-A54DF15F73DA}" type="pres">
      <dgm:prSet presAssocID="{F87ED69A-AB98-428E-AB47-C7D88C796449}" presName="spacing" presStyleCnt="0"/>
      <dgm:spPr/>
    </dgm:pt>
    <dgm:pt modelId="{3BA402B1-2093-4987-A938-B543DB60669C}" type="pres">
      <dgm:prSet presAssocID="{C5DF9728-1624-40D1-9F28-3233FCCEF42E}" presName="composite" presStyleCnt="0"/>
      <dgm:spPr/>
    </dgm:pt>
    <dgm:pt modelId="{E4FEC7FA-EAA0-432D-81AF-29CAB338D40A}" type="pres">
      <dgm:prSet presAssocID="{C5DF9728-1624-40D1-9F28-3233FCCEF42E}" presName="imgShp" presStyleLbl="fgImgPlac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3AC69DCE-8B1C-43BE-8A2D-ABC4B1449FB3}" type="pres">
      <dgm:prSet presAssocID="{C5DF9728-1624-40D1-9F28-3233FCCEF42E}" presName="txShp" presStyleLbl="node1" presStyleIdx="4" presStyleCnt="5">
        <dgm:presLayoutVars>
          <dgm:bulletEnabled val="1"/>
        </dgm:presLayoutVars>
      </dgm:prSet>
      <dgm:spPr/>
    </dgm:pt>
  </dgm:ptLst>
  <dgm:cxnLst>
    <dgm:cxn modelId="{BBE11201-94CC-4BF1-883A-3FFBAA44E4D0}" srcId="{89762561-3FAF-4CDC-B0FB-D924B9C82C57}" destId="{DCC66AE5-AF0E-4F68-B4D8-74245269B9FD}" srcOrd="1" destOrd="0" parTransId="{E0E33084-2525-48D2-BBD8-D53D3254359C}" sibTransId="{F233AADC-060B-4E47-AF2E-D1E4B3F7D20C}"/>
    <dgm:cxn modelId="{BD029129-09EB-4881-99C5-154F1A08E949}" type="presOf" srcId="{DCC66AE5-AF0E-4F68-B4D8-74245269B9FD}" destId="{69FDCFEF-B7FC-450F-B692-525D05CD0A89}" srcOrd="0" destOrd="0" presId="urn:microsoft.com/office/officeart/2005/8/layout/vList3"/>
    <dgm:cxn modelId="{79A03E5B-91B7-4EB5-8351-E8C1A23FAC8E}" srcId="{89762561-3FAF-4CDC-B0FB-D924B9C82C57}" destId="{3C456328-7D4F-467E-A294-1E6A37C2327F}" srcOrd="3" destOrd="0" parTransId="{7B7549EC-D010-48C0-AF88-6B0D0BA4C486}" sibTransId="{F87ED69A-AB98-428E-AB47-C7D88C796449}"/>
    <dgm:cxn modelId="{87CDC142-D9CE-4C3D-B28D-795E19EEAFD3}" type="presOf" srcId="{C5DF9728-1624-40D1-9F28-3233FCCEF42E}" destId="{3AC69DCE-8B1C-43BE-8A2D-ABC4B1449FB3}" srcOrd="0" destOrd="0" presId="urn:microsoft.com/office/officeart/2005/8/layout/vList3"/>
    <dgm:cxn modelId="{42161A49-89CE-46B9-82ED-A5E2714F4B1B}" srcId="{89762561-3FAF-4CDC-B0FB-D924B9C82C57}" destId="{C5DF9728-1624-40D1-9F28-3233FCCEF42E}" srcOrd="4" destOrd="0" parTransId="{E48AF49E-CA2D-4E88-B661-8F5A9E0E6330}" sibTransId="{403E12C0-82B8-432A-B926-DE9E603FDD13}"/>
    <dgm:cxn modelId="{95A3F851-7923-41DE-AA87-1CFFDDD0F5CF}" type="presOf" srcId="{C64BBF5B-377C-4B3C-9710-1CAB8585FA26}" destId="{803148EA-2B14-460F-B14F-9BA9E12BF11E}" srcOrd="0" destOrd="0" presId="urn:microsoft.com/office/officeart/2005/8/layout/vList3"/>
    <dgm:cxn modelId="{A2B0E27B-6CD8-4E88-B356-AC2625D5B21D}" type="presOf" srcId="{3C456328-7D4F-467E-A294-1E6A37C2327F}" destId="{1EDCDF8F-1C92-4137-8B74-C52B18D8CF33}" srcOrd="0" destOrd="0" presId="urn:microsoft.com/office/officeart/2005/8/layout/vList3"/>
    <dgm:cxn modelId="{5BC7AC96-2148-4062-949D-7AA151D84AFF}" type="presOf" srcId="{89762561-3FAF-4CDC-B0FB-D924B9C82C57}" destId="{82481266-45C4-4998-A840-08971672BE95}" srcOrd="0" destOrd="0" presId="urn:microsoft.com/office/officeart/2005/8/layout/vList3"/>
    <dgm:cxn modelId="{AAC69EC4-DA5B-4104-97D5-68352FA685E8}" type="presOf" srcId="{51639673-0841-4268-B70B-C7F88F83505C}" destId="{B460DDC8-1518-4217-BF1A-7CAB1BD2554D}" srcOrd="0" destOrd="0" presId="urn:microsoft.com/office/officeart/2005/8/layout/vList3"/>
    <dgm:cxn modelId="{3F52FBD2-2848-4A75-BB2F-4B7DB7377D74}" srcId="{89762561-3FAF-4CDC-B0FB-D924B9C82C57}" destId="{C64BBF5B-377C-4B3C-9710-1CAB8585FA26}" srcOrd="0" destOrd="0" parTransId="{BC6E5C4B-9172-46F9-A4FA-6920540CB6FB}" sibTransId="{FAFA0184-6A11-461B-A93C-21D2C704976B}"/>
    <dgm:cxn modelId="{72606BE7-56E2-4EBF-B93D-1E93C3802742}" srcId="{89762561-3FAF-4CDC-B0FB-D924B9C82C57}" destId="{51639673-0841-4268-B70B-C7F88F83505C}" srcOrd="2" destOrd="0" parTransId="{7250E817-54EA-4B7F-97E0-B020131DDFFD}" sibTransId="{6F426093-1477-4448-96BD-B6AA183C62C8}"/>
    <dgm:cxn modelId="{9BA814F9-AF91-4BDE-90F7-EA22D446CDF2}" type="presParOf" srcId="{82481266-45C4-4998-A840-08971672BE95}" destId="{6E719046-8A07-44C7-AC3C-A367C3E611A8}" srcOrd="0" destOrd="0" presId="urn:microsoft.com/office/officeart/2005/8/layout/vList3"/>
    <dgm:cxn modelId="{F09CE9E0-C737-40A4-B3DC-52855B2768A8}" type="presParOf" srcId="{6E719046-8A07-44C7-AC3C-A367C3E611A8}" destId="{94EF5479-1732-4E13-A435-298F2E624D67}" srcOrd="0" destOrd="0" presId="urn:microsoft.com/office/officeart/2005/8/layout/vList3"/>
    <dgm:cxn modelId="{178A36DF-A974-4BFE-A3EC-15BF12B9F8DD}" type="presParOf" srcId="{6E719046-8A07-44C7-AC3C-A367C3E611A8}" destId="{803148EA-2B14-460F-B14F-9BA9E12BF11E}" srcOrd="1" destOrd="0" presId="urn:microsoft.com/office/officeart/2005/8/layout/vList3"/>
    <dgm:cxn modelId="{0745332A-9899-480C-83A3-096C174E24C4}" type="presParOf" srcId="{82481266-45C4-4998-A840-08971672BE95}" destId="{E56F3C38-653E-48E7-B7AA-C99371119297}" srcOrd="1" destOrd="0" presId="urn:microsoft.com/office/officeart/2005/8/layout/vList3"/>
    <dgm:cxn modelId="{E8BFF2CB-543D-43A0-B4D5-A7BE8284D05A}" type="presParOf" srcId="{82481266-45C4-4998-A840-08971672BE95}" destId="{F0EE227D-AD18-4307-8CE3-334B5CA3703D}" srcOrd="2" destOrd="0" presId="urn:microsoft.com/office/officeart/2005/8/layout/vList3"/>
    <dgm:cxn modelId="{612B73D1-3136-4B1C-929C-C9497B73D9FC}" type="presParOf" srcId="{F0EE227D-AD18-4307-8CE3-334B5CA3703D}" destId="{6C591EAF-EAE3-450A-891F-722B75675215}" srcOrd="0" destOrd="0" presId="urn:microsoft.com/office/officeart/2005/8/layout/vList3"/>
    <dgm:cxn modelId="{FBA7E44F-6AEA-4FE6-AAD4-034D5E93FDA2}" type="presParOf" srcId="{F0EE227D-AD18-4307-8CE3-334B5CA3703D}" destId="{69FDCFEF-B7FC-450F-B692-525D05CD0A89}" srcOrd="1" destOrd="0" presId="urn:microsoft.com/office/officeart/2005/8/layout/vList3"/>
    <dgm:cxn modelId="{8BA353D6-1B70-4CD6-B0A8-293283A0109B}" type="presParOf" srcId="{82481266-45C4-4998-A840-08971672BE95}" destId="{CBDF2A7A-C4D1-4C59-9905-1814086A503B}" srcOrd="3" destOrd="0" presId="urn:microsoft.com/office/officeart/2005/8/layout/vList3"/>
    <dgm:cxn modelId="{6018409E-CF40-420F-82EF-A9A564A97DD9}" type="presParOf" srcId="{82481266-45C4-4998-A840-08971672BE95}" destId="{89092F30-E0A7-4D6A-AD8D-395289D9FAAA}" srcOrd="4" destOrd="0" presId="urn:microsoft.com/office/officeart/2005/8/layout/vList3"/>
    <dgm:cxn modelId="{807423C1-9964-4006-84E3-DD3EED5DC22B}" type="presParOf" srcId="{89092F30-E0A7-4D6A-AD8D-395289D9FAAA}" destId="{9C2D42A8-AFC2-4142-A241-BF2C58FAA5BD}" srcOrd="0" destOrd="0" presId="urn:microsoft.com/office/officeart/2005/8/layout/vList3"/>
    <dgm:cxn modelId="{93035888-FD14-4737-AADB-66D0EEC00D1E}" type="presParOf" srcId="{89092F30-E0A7-4D6A-AD8D-395289D9FAAA}" destId="{B460DDC8-1518-4217-BF1A-7CAB1BD2554D}" srcOrd="1" destOrd="0" presId="urn:microsoft.com/office/officeart/2005/8/layout/vList3"/>
    <dgm:cxn modelId="{3F5F6EEC-AF3D-4629-9B5B-1538BA91544B}" type="presParOf" srcId="{82481266-45C4-4998-A840-08971672BE95}" destId="{059B9E92-1961-47CF-BCF7-0664D53384B5}" srcOrd="5" destOrd="0" presId="urn:microsoft.com/office/officeart/2005/8/layout/vList3"/>
    <dgm:cxn modelId="{63364A14-E033-4439-B9B7-44CC11B9521D}" type="presParOf" srcId="{82481266-45C4-4998-A840-08971672BE95}" destId="{891EFD68-DC97-4C45-937E-39A85F3DA8F8}" srcOrd="6" destOrd="0" presId="urn:microsoft.com/office/officeart/2005/8/layout/vList3"/>
    <dgm:cxn modelId="{70DAB0E7-7E5C-49DE-9CDC-42903264EBAA}" type="presParOf" srcId="{891EFD68-DC97-4C45-937E-39A85F3DA8F8}" destId="{620FA911-CEED-479C-94ED-023D5B4C2F24}" srcOrd="0" destOrd="0" presId="urn:microsoft.com/office/officeart/2005/8/layout/vList3"/>
    <dgm:cxn modelId="{234FF205-D9EC-46D5-8297-A72815950446}" type="presParOf" srcId="{891EFD68-DC97-4C45-937E-39A85F3DA8F8}" destId="{1EDCDF8F-1C92-4137-8B74-C52B18D8CF33}" srcOrd="1" destOrd="0" presId="urn:microsoft.com/office/officeart/2005/8/layout/vList3"/>
    <dgm:cxn modelId="{FE9737FF-EAD5-4DFC-8D6E-48753449BB71}" type="presParOf" srcId="{82481266-45C4-4998-A840-08971672BE95}" destId="{40807509-BC7D-4BAA-A819-A54DF15F73DA}" srcOrd="7" destOrd="0" presId="urn:microsoft.com/office/officeart/2005/8/layout/vList3"/>
    <dgm:cxn modelId="{8C8D2D88-D1D4-4676-9543-E479A8080A9D}" type="presParOf" srcId="{82481266-45C4-4998-A840-08971672BE95}" destId="{3BA402B1-2093-4987-A938-B543DB60669C}" srcOrd="8" destOrd="0" presId="urn:microsoft.com/office/officeart/2005/8/layout/vList3"/>
    <dgm:cxn modelId="{A47F71FA-18BB-4E75-9185-FC43B56B22DC}" type="presParOf" srcId="{3BA402B1-2093-4987-A938-B543DB60669C}" destId="{E4FEC7FA-EAA0-432D-81AF-29CAB338D40A}" srcOrd="0" destOrd="0" presId="urn:microsoft.com/office/officeart/2005/8/layout/vList3"/>
    <dgm:cxn modelId="{AC223363-AB79-4809-B2E1-7A82CF8CFCEA}" type="presParOf" srcId="{3BA402B1-2093-4987-A938-B543DB60669C}" destId="{3AC69DCE-8B1C-43BE-8A2D-ABC4B1449FB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762561-3FAF-4CDC-B0FB-D924B9C82C57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C64BBF5B-377C-4B3C-9710-1CAB8585FA26}">
      <dgm:prSet phldrT="[Tekst]"/>
      <dgm:spPr>
        <a:xfrm rot="10800000">
          <a:off x="373503" y="497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gm:t>
    </dgm:pt>
    <dgm:pt modelId="{BC6E5C4B-9172-46F9-A4FA-6920540CB6FB}" type="par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AFA0184-6A11-461B-A93C-21D2C704976B}" type="sib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CC66AE5-AF0E-4F68-B4D8-74245269B9FD}">
      <dgm:prSet phldrT="[Tekst]"/>
      <dgm:spPr>
        <a:xfrm rot="10800000">
          <a:off x="373503" y="423457"/>
          <a:ext cx="1159567" cy="325728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gm:t>
    </dgm:pt>
    <dgm:pt modelId="{E0E33084-2525-48D2-BBD8-D53D3254359C}" type="par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233AADC-060B-4E47-AF2E-D1E4B3F7D20C}" type="sib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1639673-0841-4268-B70B-C7F88F83505C}">
      <dgm:prSet phldrT="[Tekst]"/>
      <dgm:spPr>
        <a:xfrm rot="10800000">
          <a:off x="373503" y="84641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gm:t>
    </dgm:pt>
    <dgm:pt modelId="{7250E817-54EA-4B7F-97E0-B020131DDFFD}" type="par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6F426093-1477-4448-96BD-B6AA183C62C8}" type="sib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C456328-7D4F-467E-A294-1E6A37C2327F}">
      <dgm:prSet/>
      <dgm:spPr>
        <a:xfrm rot="10800000">
          <a:off x="373503" y="126937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gm:t>
    </dgm:pt>
    <dgm:pt modelId="{7B7549EC-D010-48C0-AF88-6B0D0BA4C486}" type="par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87ED69A-AB98-428E-AB47-C7D88C796449}" type="sib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C5DF9728-1624-40D1-9F28-3233FCCEF42E}">
      <dgm:prSet/>
      <dgm:spPr>
        <a:xfrm rot="10800000">
          <a:off x="373503" y="169233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gm:t>
    </dgm:pt>
    <dgm:pt modelId="{E48AF49E-CA2D-4E88-B661-8F5A9E0E6330}" type="par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403E12C0-82B8-432A-B926-DE9E603FDD13}" type="sib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82481266-45C4-4998-A840-08971672BE95}" type="pres">
      <dgm:prSet presAssocID="{89762561-3FAF-4CDC-B0FB-D924B9C82C57}" presName="linearFlow" presStyleCnt="0">
        <dgm:presLayoutVars>
          <dgm:dir/>
          <dgm:resizeHandles val="exact"/>
        </dgm:presLayoutVars>
      </dgm:prSet>
      <dgm:spPr/>
    </dgm:pt>
    <dgm:pt modelId="{6E719046-8A07-44C7-AC3C-A367C3E611A8}" type="pres">
      <dgm:prSet presAssocID="{C64BBF5B-377C-4B3C-9710-1CAB8585FA26}" presName="composite" presStyleCnt="0"/>
      <dgm:spPr/>
    </dgm:pt>
    <dgm:pt modelId="{94EF5479-1732-4E13-A435-298F2E624D67}" type="pres">
      <dgm:prSet presAssocID="{C64BBF5B-377C-4B3C-9710-1CAB8585FA26}" presName="imgShp" presStyleLbl="fgImgPlace1" presStyleIdx="0" presStyleCnt="5"/>
      <dgm:spPr>
        <a:xfrm>
          <a:off x="210639" y="49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803148EA-2B14-460F-B14F-9BA9E12BF11E}" type="pres">
      <dgm:prSet presAssocID="{C64BBF5B-377C-4B3C-9710-1CAB8585FA26}" presName="txShp" presStyleLbl="node1" presStyleIdx="0" presStyleCnt="5">
        <dgm:presLayoutVars>
          <dgm:bulletEnabled val="1"/>
        </dgm:presLayoutVars>
      </dgm:prSet>
      <dgm:spPr/>
    </dgm:pt>
    <dgm:pt modelId="{E56F3C38-653E-48E7-B7AA-C99371119297}" type="pres">
      <dgm:prSet presAssocID="{FAFA0184-6A11-461B-A93C-21D2C704976B}" presName="spacing" presStyleCnt="0"/>
      <dgm:spPr/>
    </dgm:pt>
    <dgm:pt modelId="{F0EE227D-AD18-4307-8CE3-334B5CA3703D}" type="pres">
      <dgm:prSet presAssocID="{DCC66AE5-AF0E-4F68-B4D8-74245269B9FD}" presName="composite" presStyleCnt="0"/>
      <dgm:spPr/>
    </dgm:pt>
    <dgm:pt modelId="{6C591EAF-EAE3-450A-891F-722B75675215}" type="pres">
      <dgm:prSet presAssocID="{DCC66AE5-AF0E-4F68-B4D8-74245269B9FD}" presName="imgShp" presStyleLbl="fgImgPlace1" presStyleIdx="1" presStyleCnt="5"/>
      <dgm:spPr>
        <a:xfrm>
          <a:off x="210639" y="42345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69FDCFEF-B7FC-450F-B692-525D05CD0A89}" type="pres">
      <dgm:prSet presAssocID="{DCC66AE5-AF0E-4F68-B4D8-74245269B9FD}" presName="txShp" presStyleLbl="node1" presStyleIdx="1" presStyleCnt="5">
        <dgm:presLayoutVars>
          <dgm:bulletEnabled val="1"/>
        </dgm:presLayoutVars>
      </dgm:prSet>
      <dgm:spPr/>
    </dgm:pt>
    <dgm:pt modelId="{CBDF2A7A-C4D1-4C59-9905-1814086A503B}" type="pres">
      <dgm:prSet presAssocID="{F233AADC-060B-4E47-AF2E-D1E4B3F7D20C}" presName="spacing" presStyleCnt="0"/>
      <dgm:spPr/>
    </dgm:pt>
    <dgm:pt modelId="{89092F30-E0A7-4D6A-AD8D-395289D9FAAA}" type="pres">
      <dgm:prSet presAssocID="{51639673-0841-4268-B70B-C7F88F83505C}" presName="composite" presStyleCnt="0"/>
      <dgm:spPr/>
    </dgm:pt>
    <dgm:pt modelId="{9C2D42A8-AFC2-4142-A241-BF2C58FAA5BD}" type="pres">
      <dgm:prSet presAssocID="{51639673-0841-4268-B70B-C7F88F83505C}" presName="imgShp" presStyleLbl="fgImgPlace1" presStyleIdx="2" presStyleCnt="5"/>
      <dgm:spPr>
        <a:xfrm>
          <a:off x="210639" y="84641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B460DDC8-1518-4217-BF1A-7CAB1BD2554D}" type="pres">
      <dgm:prSet presAssocID="{51639673-0841-4268-B70B-C7F88F83505C}" presName="txShp" presStyleLbl="node1" presStyleIdx="2" presStyleCnt="5">
        <dgm:presLayoutVars>
          <dgm:bulletEnabled val="1"/>
        </dgm:presLayoutVars>
      </dgm:prSet>
      <dgm:spPr/>
    </dgm:pt>
    <dgm:pt modelId="{059B9E92-1961-47CF-BCF7-0664D53384B5}" type="pres">
      <dgm:prSet presAssocID="{6F426093-1477-4448-96BD-B6AA183C62C8}" presName="spacing" presStyleCnt="0"/>
      <dgm:spPr/>
    </dgm:pt>
    <dgm:pt modelId="{891EFD68-DC97-4C45-937E-39A85F3DA8F8}" type="pres">
      <dgm:prSet presAssocID="{3C456328-7D4F-467E-A294-1E6A37C2327F}" presName="composite" presStyleCnt="0"/>
      <dgm:spPr/>
    </dgm:pt>
    <dgm:pt modelId="{620FA911-CEED-479C-94ED-023D5B4C2F24}" type="pres">
      <dgm:prSet presAssocID="{3C456328-7D4F-467E-A294-1E6A37C2327F}" presName="imgShp" presStyleLbl="fgImgPlace1" presStyleIdx="3" presStyleCnt="5"/>
      <dgm:spPr>
        <a:xfrm>
          <a:off x="210639" y="126937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1EDCDF8F-1C92-4137-8B74-C52B18D8CF33}" type="pres">
      <dgm:prSet presAssocID="{3C456328-7D4F-467E-A294-1E6A37C2327F}" presName="txShp" presStyleLbl="node1" presStyleIdx="3" presStyleCnt="5">
        <dgm:presLayoutVars>
          <dgm:bulletEnabled val="1"/>
        </dgm:presLayoutVars>
      </dgm:prSet>
      <dgm:spPr/>
    </dgm:pt>
    <dgm:pt modelId="{40807509-BC7D-4BAA-A819-A54DF15F73DA}" type="pres">
      <dgm:prSet presAssocID="{F87ED69A-AB98-428E-AB47-C7D88C796449}" presName="spacing" presStyleCnt="0"/>
      <dgm:spPr/>
    </dgm:pt>
    <dgm:pt modelId="{3BA402B1-2093-4987-A938-B543DB60669C}" type="pres">
      <dgm:prSet presAssocID="{C5DF9728-1624-40D1-9F28-3233FCCEF42E}" presName="composite" presStyleCnt="0"/>
      <dgm:spPr/>
    </dgm:pt>
    <dgm:pt modelId="{E4FEC7FA-EAA0-432D-81AF-29CAB338D40A}" type="pres">
      <dgm:prSet presAssocID="{C5DF9728-1624-40D1-9F28-3233FCCEF42E}" presName="imgShp" presStyleLbl="fgImgPlace1" presStyleIdx="4" presStyleCnt="5"/>
      <dgm:spPr>
        <a:xfrm>
          <a:off x="210639" y="169233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3AC69DCE-8B1C-43BE-8A2D-ABC4B1449FB3}" type="pres">
      <dgm:prSet presAssocID="{C5DF9728-1624-40D1-9F28-3233FCCEF42E}" presName="txShp" presStyleLbl="node1" presStyleIdx="4" presStyleCnt="5">
        <dgm:presLayoutVars>
          <dgm:bulletEnabled val="1"/>
        </dgm:presLayoutVars>
      </dgm:prSet>
      <dgm:spPr/>
    </dgm:pt>
  </dgm:ptLst>
  <dgm:cxnLst>
    <dgm:cxn modelId="{BBE11201-94CC-4BF1-883A-3FFBAA44E4D0}" srcId="{89762561-3FAF-4CDC-B0FB-D924B9C82C57}" destId="{DCC66AE5-AF0E-4F68-B4D8-74245269B9FD}" srcOrd="1" destOrd="0" parTransId="{E0E33084-2525-48D2-BBD8-D53D3254359C}" sibTransId="{F233AADC-060B-4E47-AF2E-D1E4B3F7D20C}"/>
    <dgm:cxn modelId="{BD029129-09EB-4881-99C5-154F1A08E949}" type="presOf" srcId="{DCC66AE5-AF0E-4F68-B4D8-74245269B9FD}" destId="{69FDCFEF-B7FC-450F-B692-525D05CD0A89}" srcOrd="0" destOrd="0" presId="urn:microsoft.com/office/officeart/2005/8/layout/vList3"/>
    <dgm:cxn modelId="{79A03E5B-91B7-4EB5-8351-E8C1A23FAC8E}" srcId="{89762561-3FAF-4CDC-B0FB-D924B9C82C57}" destId="{3C456328-7D4F-467E-A294-1E6A37C2327F}" srcOrd="3" destOrd="0" parTransId="{7B7549EC-D010-48C0-AF88-6B0D0BA4C486}" sibTransId="{F87ED69A-AB98-428E-AB47-C7D88C796449}"/>
    <dgm:cxn modelId="{87CDC142-D9CE-4C3D-B28D-795E19EEAFD3}" type="presOf" srcId="{C5DF9728-1624-40D1-9F28-3233FCCEF42E}" destId="{3AC69DCE-8B1C-43BE-8A2D-ABC4B1449FB3}" srcOrd="0" destOrd="0" presId="urn:microsoft.com/office/officeart/2005/8/layout/vList3"/>
    <dgm:cxn modelId="{42161A49-89CE-46B9-82ED-A5E2714F4B1B}" srcId="{89762561-3FAF-4CDC-B0FB-D924B9C82C57}" destId="{C5DF9728-1624-40D1-9F28-3233FCCEF42E}" srcOrd="4" destOrd="0" parTransId="{E48AF49E-CA2D-4E88-B661-8F5A9E0E6330}" sibTransId="{403E12C0-82B8-432A-B926-DE9E603FDD13}"/>
    <dgm:cxn modelId="{95A3F851-7923-41DE-AA87-1CFFDDD0F5CF}" type="presOf" srcId="{C64BBF5B-377C-4B3C-9710-1CAB8585FA26}" destId="{803148EA-2B14-460F-B14F-9BA9E12BF11E}" srcOrd="0" destOrd="0" presId="urn:microsoft.com/office/officeart/2005/8/layout/vList3"/>
    <dgm:cxn modelId="{A2B0E27B-6CD8-4E88-B356-AC2625D5B21D}" type="presOf" srcId="{3C456328-7D4F-467E-A294-1E6A37C2327F}" destId="{1EDCDF8F-1C92-4137-8B74-C52B18D8CF33}" srcOrd="0" destOrd="0" presId="urn:microsoft.com/office/officeart/2005/8/layout/vList3"/>
    <dgm:cxn modelId="{5BC7AC96-2148-4062-949D-7AA151D84AFF}" type="presOf" srcId="{89762561-3FAF-4CDC-B0FB-D924B9C82C57}" destId="{82481266-45C4-4998-A840-08971672BE95}" srcOrd="0" destOrd="0" presId="urn:microsoft.com/office/officeart/2005/8/layout/vList3"/>
    <dgm:cxn modelId="{AAC69EC4-DA5B-4104-97D5-68352FA685E8}" type="presOf" srcId="{51639673-0841-4268-B70B-C7F88F83505C}" destId="{B460DDC8-1518-4217-BF1A-7CAB1BD2554D}" srcOrd="0" destOrd="0" presId="urn:microsoft.com/office/officeart/2005/8/layout/vList3"/>
    <dgm:cxn modelId="{3F52FBD2-2848-4A75-BB2F-4B7DB7377D74}" srcId="{89762561-3FAF-4CDC-B0FB-D924B9C82C57}" destId="{C64BBF5B-377C-4B3C-9710-1CAB8585FA26}" srcOrd="0" destOrd="0" parTransId="{BC6E5C4B-9172-46F9-A4FA-6920540CB6FB}" sibTransId="{FAFA0184-6A11-461B-A93C-21D2C704976B}"/>
    <dgm:cxn modelId="{72606BE7-56E2-4EBF-B93D-1E93C3802742}" srcId="{89762561-3FAF-4CDC-B0FB-D924B9C82C57}" destId="{51639673-0841-4268-B70B-C7F88F83505C}" srcOrd="2" destOrd="0" parTransId="{7250E817-54EA-4B7F-97E0-B020131DDFFD}" sibTransId="{6F426093-1477-4448-96BD-B6AA183C62C8}"/>
    <dgm:cxn modelId="{9BA814F9-AF91-4BDE-90F7-EA22D446CDF2}" type="presParOf" srcId="{82481266-45C4-4998-A840-08971672BE95}" destId="{6E719046-8A07-44C7-AC3C-A367C3E611A8}" srcOrd="0" destOrd="0" presId="urn:microsoft.com/office/officeart/2005/8/layout/vList3"/>
    <dgm:cxn modelId="{F09CE9E0-C737-40A4-B3DC-52855B2768A8}" type="presParOf" srcId="{6E719046-8A07-44C7-AC3C-A367C3E611A8}" destId="{94EF5479-1732-4E13-A435-298F2E624D67}" srcOrd="0" destOrd="0" presId="urn:microsoft.com/office/officeart/2005/8/layout/vList3"/>
    <dgm:cxn modelId="{178A36DF-A974-4BFE-A3EC-15BF12B9F8DD}" type="presParOf" srcId="{6E719046-8A07-44C7-AC3C-A367C3E611A8}" destId="{803148EA-2B14-460F-B14F-9BA9E12BF11E}" srcOrd="1" destOrd="0" presId="urn:microsoft.com/office/officeart/2005/8/layout/vList3"/>
    <dgm:cxn modelId="{0745332A-9899-480C-83A3-096C174E24C4}" type="presParOf" srcId="{82481266-45C4-4998-A840-08971672BE95}" destId="{E56F3C38-653E-48E7-B7AA-C99371119297}" srcOrd="1" destOrd="0" presId="urn:microsoft.com/office/officeart/2005/8/layout/vList3"/>
    <dgm:cxn modelId="{E8BFF2CB-543D-43A0-B4D5-A7BE8284D05A}" type="presParOf" srcId="{82481266-45C4-4998-A840-08971672BE95}" destId="{F0EE227D-AD18-4307-8CE3-334B5CA3703D}" srcOrd="2" destOrd="0" presId="urn:microsoft.com/office/officeart/2005/8/layout/vList3"/>
    <dgm:cxn modelId="{612B73D1-3136-4B1C-929C-C9497B73D9FC}" type="presParOf" srcId="{F0EE227D-AD18-4307-8CE3-334B5CA3703D}" destId="{6C591EAF-EAE3-450A-891F-722B75675215}" srcOrd="0" destOrd="0" presId="urn:microsoft.com/office/officeart/2005/8/layout/vList3"/>
    <dgm:cxn modelId="{FBA7E44F-6AEA-4FE6-AAD4-034D5E93FDA2}" type="presParOf" srcId="{F0EE227D-AD18-4307-8CE3-334B5CA3703D}" destId="{69FDCFEF-B7FC-450F-B692-525D05CD0A89}" srcOrd="1" destOrd="0" presId="urn:microsoft.com/office/officeart/2005/8/layout/vList3"/>
    <dgm:cxn modelId="{8BA353D6-1B70-4CD6-B0A8-293283A0109B}" type="presParOf" srcId="{82481266-45C4-4998-A840-08971672BE95}" destId="{CBDF2A7A-C4D1-4C59-9905-1814086A503B}" srcOrd="3" destOrd="0" presId="urn:microsoft.com/office/officeart/2005/8/layout/vList3"/>
    <dgm:cxn modelId="{6018409E-CF40-420F-82EF-A9A564A97DD9}" type="presParOf" srcId="{82481266-45C4-4998-A840-08971672BE95}" destId="{89092F30-E0A7-4D6A-AD8D-395289D9FAAA}" srcOrd="4" destOrd="0" presId="urn:microsoft.com/office/officeart/2005/8/layout/vList3"/>
    <dgm:cxn modelId="{807423C1-9964-4006-84E3-DD3EED5DC22B}" type="presParOf" srcId="{89092F30-E0A7-4D6A-AD8D-395289D9FAAA}" destId="{9C2D42A8-AFC2-4142-A241-BF2C58FAA5BD}" srcOrd="0" destOrd="0" presId="urn:microsoft.com/office/officeart/2005/8/layout/vList3"/>
    <dgm:cxn modelId="{93035888-FD14-4737-AADB-66D0EEC00D1E}" type="presParOf" srcId="{89092F30-E0A7-4D6A-AD8D-395289D9FAAA}" destId="{B460DDC8-1518-4217-BF1A-7CAB1BD2554D}" srcOrd="1" destOrd="0" presId="urn:microsoft.com/office/officeart/2005/8/layout/vList3"/>
    <dgm:cxn modelId="{3F5F6EEC-AF3D-4629-9B5B-1538BA91544B}" type="presParOf" srcId="{82481266-45C4-4998-A840-08971672BE95}" destId="{059B9E92-1961-47CF-BCF7-0664D53384B5}" srcOrd="5" destOrd="0" presId="urn:microsoft.com/office/officeart/2005/8/layout/vList3"/>
    <dgm:cxn modelId="{63364A14-E033-4439-B9B7-44CC11B9521D}" type="presParOf" srcId="{82481266-45C4-4998-A840-08971672BE95}" destId="{891EFD68-DC97-4C45-937E-39A85F3DA8F8}" srcOrd="6" destOrd="0" presId="urn:microsoft.com/office/officeart/2005/8/layout/vList3"/>
    <dgm:cxn modelId="{70DAB0E7-7E5C-49DE-9CDC-42903264EBAA}" type="presParOf" srcId="{891EFD68-DC97-4C45-937E-39A85F3DA8F8}" destId="{620FA911-CEED-479C-94ED-023D5B4C2F24}" srcOrd="0" destOrd="0" presId="urn:microsoft.com/office/officeart/2005/8/layout/vList3"/>
    <dgm:cxn modelId="{234FF205-D9EC-46D5-8297-A72815950446}" type="presParOf" srcId="{891EFD68-DC97-4C45-937E-39A85F3DA8F8}" destId="{1EDCDF8F-1C92-4137-8B74-C52B18D8CF33}" srcOrd="1" destOrd="0" presId="urn:microsoft.com/office/officeart/2005/8/layout/vList3"/>
    <dgm:cxn modelId="{FE9737FF-EAD5-4DFC-8D6E-48753449BB71}" type="presParOf" srcId="{82481266-45C4-4998-A840-08971672BE95}" destId="{40807509-BC7D-4BAA-A819-A54DF15F73DA}" srcOrd="7" destOrd="0" presId="urn:microsoft.com/office/officeart/2005/8/layout/vList3"/>
    <dgm:cxn modelId="{8C8D2D88-D1D4-4676-9543-E479A8080A9D}" type="presParOf" srcId="{82481266-45C4-4998-A840-08971672BE95}" destId="{3BA402B1-2093-4987-A938-B543DB60669C}" srcOrd="8" destOrd="0" presId="urn:microsoft.com/office/officeart/2005/8/layout/vList3"/>
    <dgm:cxn modelId="{A47F71FA-18BB-4E75-9185-FC43B56B22DC}" type="presParOf" srcId="{3BA402B1-2093-4987-A938-B543DB60669C}" destId="{E4FEC7FA-EAA0-432D-81AF-29CAB338D40A}" srcOrd="0" destOrd="0" presId="urn:microsoft.com/office/officeart/2005/8/layout/vList3"/>
    <dgm:cxn modelId="{AC223363-AB79-4809-B2E1-7A82CF8CFCEA}" type="presParOf" srcId="{3BA402B1-2093-4987-A938-B543DB60669C}" destId="{3AC69DCE-8B1C-43BE-8A2D-ABC4B1449FB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762561-3FAF-4CDC-B0FB-D924B9C82C57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C64BBF5B-377C-4B3C-9710-1CAB8585FA26}">
      <dgm:prSet phldrT="[Tekst]"/>
      <dgm:spPr>
        <a:xfrm rot="10800000">
          <a:off x="373503" y="497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gm:t>
    </dgm:pt>
    <dgm:pt modelId="{BC6E5C4B-9172-46F9-A4FA-6920540CB6FB}" type="par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AFA0184-6A11-461B-A93C-21D2C704976B}" type="sib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CC66AE5-AF0E-4F68-B4D8-74245269B9FD}">
      <dgm:prSet phldrT="[Tekst]"/>
      <dgm:spPr>
        <a:xfrm rot="10800000">
          <a:off x="373503" y="423457"/>
          <a:ext cx="1159567" cy="325728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gm:t>
    </dgm:pt>
    <dgm:pt modelId="{E0E33084-2525-48D2-BBD8-D53D3254359C}" type="par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233AADC-060B-4E47-AF2E-D1E4B3F7D20C}" type="sib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1639673-0841-4268-B70B-C7F88F83505C}">
      <dgm:prSet phldrT="[Tekst]"/>
      <dgm:spPr>
        <a:xfrm rot="10800000">
          <a:off x="373503" y="84641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gm:t>
    </dgm:pt>
    <dgm:pt modelId="{7250E817-54EA-4B7F-97E0-B020131DDFFD}" type="par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6F426093-1477-4448-96BD-B6AA183C62C8}" type="sib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C456328-7D4F-467E-A294-1E6A37C2327F}">
      <dgm:prSet/>
      <dgm:spPr>
        <a:xfrm rot="10800000">
          <a:off x="373503" y="126937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gm:t>
    </dgm:pt>
    <dgm:pt modelId="{7B7549EC-D010-48C0-AF88-6B0D0BA4C486}" type="par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87ED69A-AB98-428E-AB47-C7D88C796449}" type="sib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C5DF9728-1624-40D1-9F28-3233FCCEF42E}">
      <dgm:prSet/>
      <dgm:spPr>
        <a:xfrm rot="10800000">
          <a:off x="373503" y="169233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gm:t>
    </dgm:pt>
    <dgm:pt modelId="{E48AF49E-CA2D-4E88-B661-8F5A9E0E6330}" type="par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403E12C0-82B8-432A-B926-DE9E603FDD13}" type="sib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82481266-45C4-4998-A840-08971672BE95}" type="pres">
      <dgm:prSet presAssocID="{89762561-3FAF-4CDC-B0FB-D924B9C82C57}" presName="linearFlow" presStyleCnt="0">
        <dgm:presLayoutVars>
          <dgm:dir/>
          <dgm:resizeHandles val="exact"/>
        </dgm:presLayoutVars>
      </dgm:prSet>
      <dgm:spPr/>
    </dgm:pt>
    <dgm:pt modelId="{6E719046-8A07-44C7-AC3C-A367C3E611A8}" type="pres">
      <dgm:prSet presAssocID="{C64BBF5B-377C-4B3C-9710-1CAB8585FA26}" presName="composite" presStyleCnt="0"/>
      <dgm:spPr/>
    </dgm:pt>
    <dgm:pt modelId="{94EF5479-1732-4E13-A435-298F2E624D67}" type="pres">
      <dgm:prSet presAssocID="{C64BBF5B-377C-4B3C-9710-1CAB8585FA26}" presName="imgShp" presStyleLbl="fgImgPlace1" presStyleIdx="0" presStyleCnt="5"/>
      <dgm:spPr>
        <a:xfrm>
          <a:off x="210639" y="49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803148EA-2B14-460F-B14F-9BA9E12BF11E}" type="pres">
      <dgm:prSet presAssocID="{C64BBF5B-377C-4B3C-9710-1CAB8585FA26}" presName="txShp" presStyleLbl="node1" presStyleIdx="0" presStyleCnt="5">
        <dgm:presLayoutVars>
          <dgm:bulletEnabled val="1"/>
        </dgm:presLayoutVars>
      </dgm:prSet>
      <dgm:spPr/>
    </dgm:pt>
    <dgm:pt modelId="{E56F3C38-653E-48E7-B7AA-C99371119297}" type="pres">
      <dgm:prSet presAssocID="{FAFA0184-6A11-461B-A93C-21D2C704976B}" presName="spacing" presStyleCnt="0"/>
      <dgm:spPr/>
    </dgm:pt>
    <dgm:pt modelId="{F0EE227D-AD18-4307-8CE3-334B5CA3703D}" type="pres">
      <dgm:prSet presAssocID="{DCC66AE5-AF0E-4F68-B4D8-74245269B9FD}" presName="composite" presStyleCnt="0"/>
      <dgm:spPr/>
    </dgm:pt>
    <dgm:pt modelId="{6C591EAF-EAE3-450A-891F-722B75675215}" type="pres">
      <dgm:prSet presAssocID="{DCC66AE5-AF0E-4F68-B4D8-74245269B9FD}" presName="imgShp" presStyleLbl="fgImgPlace1" presStyleIdx="1" presStyleCnt="5"/>
      <dgm:spPr>
        <a:xfrm>
          <a:off x="210639" y="42345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69FDCFEF-B7FC-450F-B692-525D05CD0A89}" type="pres">
      <dgm:prSet presAssocID="{DCC66AE5-AF0E-4F68-B4D8-74245269B9FD}" presName="txShp" presStyleLbl="node1" presStyleIdx="1" presStyleCnt="5">
        <dgm:presLayoutVars>
          <dgm:bulletEnabled val="1"/>
        </dgm:presLayoutVars>
      </dgm:prSet>
      <dgm:spPr/>
    </dgm:pt>
    <dgm:pt modelId="{CBDF2A7A-C4D1-4C59-9905-1814086A503B}" type="pres">
      <dgm:prSet presAssocID="{F233AADC-060B-4E47-AF2E-D1E4B3F7D20C}" presName="spacing" presStyleCnt="0"/>
      <dgm:spPr/>
    </dgm:pt>
    <dgm:pt modelId="{89092F30-E0A7-4D6A-AD8D-395289D9FAAA}" type="pres">
      <dgm:prSet presAssocID="{51639673-0841-4268-B70B-C7F88F83505C}" presName="composite" presStyleCnt="0"/>
      <dgm:spPr/>
    </dgm:pt>
    <dgm:pt modelId="{9C2D42A8-AFC2-4142-A241-BF2C58FAA5BD}" type="pres">
      <dgm:prSet presAssocID="{51639673-0841-4268-B70B-C7F88F83505C}" presName="imgShp" presStyleLbl="fgImgPlace1" presStyleIdx="2" presStyleCnt="5"/>
      <dgm:spPr>
        <a:xfrm>
          <a:off x="210639" y="84641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B460DDC8-1518-4217-BF1A-7CAB1BD2554D}" type="pres">
      <dgm:prSet presAssocID="{51639673-0841-4268-B70B-C7F88F83505C}" presName="txShp" presStyleLbl="node1" presStyleIdx="2" presStyleCnt="5">
        <dgm:presLayoutVars>
          <dgm:bulletEnabled val="1"/>
        </dgm:presLayoutVars>
      </dgm:prSet>
      <dgm:spPr/>
    </dgm:pt>
    <dgm:pt modelId="{059B9E92-1961-47CF-BCF7-0664D53384B5}" type="pres">
      <dgm:prSet presAssocID="{6F426093-1477-4448-96BD-B6AA183C62C8}" presName="spacing" presStyleCnt="0"/>
      <dgm:spPr/>
    </dgm:pt>
    <dgm:pt modelId="{891EFD68-DC97-4C45-937E-39A85F3DA8F8}" type="pres">
      <dgm:prSet presAssocID="{3C456328-7D4F-467E-A294-1E6A37C2327F}" presName="composite" presStyleCnt="0"/>
      <dgm:spPr/>
    </dgm:pt>
    <dgm:pt modelId="{620FA911-CEED-479C-94ED-023D5B4C2F24}" type="pres">
      <dgm:prSet presAssocID="{3C456328-7D4F-467E-A294-1E6A37C2327F}" presName="imgShp" presStyleLbl="fgImgPlace1" presStyleIdx="3" presStyleCnt="5"/>
      <dgm:spPr>
        <a:xfrm>
          <a:off x="210639" y="126937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1EDCDF8F-1C92-4137-8B74-C52B18D8CF33}" type="pres">
      <dgm:prSet presAssocID="{3C456328-7D4F-467E-A294-1E6A37C2327F}" presName="txShp" presStyleLbl="node1" presStyleIdx="3" presStyleCnt="5">
        <dgm:presLayoutVars>
          <dgm:bulletEnabled val="1"/>
        </dgm:presLayoutVars>
      </dgm:prSet>
      <dgm:spPr/>
    </dgm:pt>
    <dgm:pt modelId="{40807509-BC7D-4BAA-A819-A54DF15F73DA}" type="pres">
      <dgm:prSet presAssocID="{F87ED69A-AB98-428E-AB47-C7D88C796449}" presName="spacing" presStyleCnt="0"/>
      <dgm:spPr/>
    </dgm:pt>
    <dgm:pt modelId="{3BA402B1-2093-4987-A938-B543DB60669C}" type="pres">
      <dgm:prSet presAssocID="{C5DF9728-1624-40D1-9F28-3233FCCEF42E}" presName="composite" presStyleCnt="0"/>
      <dgm:spPr/>
    </dgm:pt>
    <dgm:pt modelId="{E4FEC7FA-EAA0-432D-81AF-29CAB338D40A}" type="pres">
      <dgm:prSet presAssocID="{C5DF9728-1624-40D1-9F28-3233FCCEF42E}" presName="imgShp" presStyleLbl="fgImgPlace1" presStyleIdx="4" presStyleCnt="5"/>
      <dgm:spPr>
        <a:xfrm>
          <a:off x="210639" y="169233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3AC69DCE-8B1C-43BE-8A2D-ABC4B1449FB3}" type="pres">
      <dgm:prSet presAssocID="{C5DF9728-1624-40D1-9F28-3233FCCEF42E}" presName="txShp" presStyleLbl="node1" presStyleIdx="4" presStyleCnt="5">
        <dgm:presLayoutVars>
          <dgm:bulletEnabled val="1"/>
        </dgm:presLayoutVars>
      </dgm:prSet>
      <dgm:spPr/>
    </dgm:pt>
  </dgm:ptLst>
  <dgm:cxnLst>
    <dgm:cxn modelId="{BBE11201-94CC-4BF1-883A-3FFBAA44E4D0}" srcId="{89762561-3FAF-4CDC-B0FB-D924B9C82C57}" destId="{DCC66AE5-AF0E-4F68-B4D8-74245269B9FD}" srcOrd="1" destOrd="0" parTransId="{E0E33084-2525-48D2-BBD8-D53D3254359C}" sibTransId="{F233AADC-060B-4E47-AF2E-D1E4B3F7D20C}"/>
    <dgm:cxn modelId="{BD029129-09EB-4881-99C5-154F1A08E949}" type="presOf" srcId="{DCC66AE5-AF0E-4F68-B4D8-74245269B9FD}" destId="{69FDCFEF-B7FC-450F-B692-525D05CD0A89}" srcOrd="0" destOrd="0" presId="urn:microsoft.com/office/officeart/2005/8/layout/vList3"/>
    <dgm:cxn modelId="{79A03E5B-91B7-4EB5-8351-E8C1A23FAC8E}" srcId="{89762561-3FAF-4CDC-B0FB-D924B9C82C57}" destId="{3C456328-7D4F-467E-A294-1E6A37C2327F}" srcOrd="3" destOrd="0" parTransId="{7B7549EC-D010-48C0-AF88-6B0D0BA4C486}" sibTransId="{F87ED69A-AB98-428E-AB47-C7D88C796449}"/>
    <dgm:cxn modelId="{87CDC142-D9CE-4C3D-B28D-795E19EEAFD3}" type="presOf" srcId="{C5DF9728-1624-40D1-9F28-3233FCCEF42E}" destId="{3AC69DCE-8B1C-43BE-8A2D-ABC4B1449FB3}" srcOrd="0" destOrd="0" presId="urn:microsoft.com/office/officeart/2005/8/layout/vList3"/>
    <dgm:cxn modelId="{42161A49-89CE-46B9-82ED-A5E2714F4B1B}" srcId="{89762561-3FAF-4CDC-B0FB-D924B9C82C57}" destId="{C5DF9728-1624-40D1-9F28-3233FCCEF42E}" srcOrd="4" destOrd="0" parTransId="{E48AF49E-CA2D-4E88-B661-8F5A9E0E6330}" sibTransId="{403E12C0-82B8-432A-B926-DE9E603FDD13}"/>
    <dgm:cxn modelId="{95A3F851-7923-41DE-AA87-1CFFDDD0F5CF}" type="presOf" srcId="{C64BBF5B-377C-4B3C-9710-1CAB8585FA26}" destId="{803148EA-2B14-460F-B14F-9BA9E12BF11E}" srcOrd="0" destOrd="0" presId="urn:microsoft.com/office/officeart/2005/8/layout/vList3"/>
    <dgm:cxn modelId="{A2B0E27B-6CD8-4E88-B356-AC2625D5B21D}" type="presOf" srcId="{3C456328-7D4F-467E-A294-1E6A37C2327F}" destId="{1EDCDF8F-1C92-4137-8B74-C52B18D8CF33}" srcOrd="0" destOrd="0" presId="urn:microsoft.com/office/officeart/2005/8/layout/vList3"/>
    <dgm:cxn modelId="{5BC7AC96-2148-4062-949D-7AA151D84AFF}" type="presOf" srcId="{89762561-3FAF-4CDC-B0FB-D924B9C82C57}" destId="{82481266-45C4-4998-A840-08971672BE95}" srcOrd="0" destOrd="0" presId="urn:microsoft.com/office/officeart/2005/8/layout/vList3"/>
    <dgm:cxn modelId="{AAC69EC4-DA5B-4104-97D5-68352FA685E8}" type="presOf" srcId="{51639673-0841-4268-B70B-C7F88F83505C}" destId="{B460DDC8-1518-4217-BF1A-7CAB1BD2554D}" srcOrd="0" destOrd="0" presId="urn:microsoft.com/office/officeart/2005/8/layout/vList3"/>
    <dgm:cxn modelId="{3F52FBD2-2848-4A75-BB2F-4B7DB7377D74}" srcId="{89762561-3FAF-4CDC-B0FB-D924B9C82C57}" destId="{C64BBF5B-377C-4B3C-9710-1CAB8585FA26}" srcOrd="0" destOrd="0" parTransId="{BC6E5C4B-9172-46F9-A4FA-6920540CB6FB}" sibTransId="{FAFA0184-6A11-461B-A93C-21D2C704976B}"/>
    <dgm:cxn modelId="{72606BE7-56E2-4EBF-B93D-1E93C3802742}" srcId="{89762561-3FAF-4CDC-B0FB-D924B9C82C57}" destId="{51639673-0841-4268-B70B-C7F88F83505C}" srcOrd="2" destOrd="0" parTransId="{7250E817-54EA-4B7F-97E0-B020131DDFFD}" sibTransId="{6F426093-1477-4448-96BD-B6AA183C62C8}"/>
    <dgm:cxn modelId="{9BA814F9-AF91-4BDE-90F7-EA22D446CDF2}" type="presParOf" srcId="{82481266-45C4-4998-A840-08971672BE95}" destId="{6E719046-8A07-44C7-AC3C-A367C3E611A8}" srcOrd="0" destOrd="0" presId="urn:microsoft.com/office/officeart/2005/8/layout/vList3"/>
    <dgm:cxn modelId="{F09CE9E0-C737-40A4-B3DC-52855B2768A8}" type="presParOf" srcId="{6E719046-8A07-44C7-AC3C-A367C3E611A8}" destId="{94EF5479-1732-4E13-A435-298F2E624D67}" srcOrd="0" destOrd="0" presId="urn:microsoft.com/office/officeart/2005/8/layout/vList3"/>
    <dgm:cxn modelId="{178A36DF-A974-4BFE-A3EC-15BF12B9F8DD}" type="presParOf" srcId="{6E719046-8A07-44C7-AC3C-A367C3E611A8}" destId="{803148EA-2B14-460F-B14F-9BA9E12BF11E}" srcOrd="1" destOrd="0" presId="urn:microsoft.com/office/officeart/2005/8/layout/vList3"/>
    <dgm:cxn modelId="{0745332A-9899-480C-83A3-096C174E24C4}" type="presParOf" srcId="{82481266-45C4-4998-A840-08971672BE95}" destId="{E56F3C38-653E-48E7-B7AA-C99371119297}" srcOrd="1" destOrd="0" presId="urn:microsoft.com/office/officeart/2005/8/layout/vList3"/>
    <dgm:cxn modelId="{E8BFF2CB-543D-43A0-B4D5-A7BE8284D05A}" type="presParOf" srcId="{82481266-45C4-4998-A840-08971672BE95}" destId="{F0EE227D-AD18-4307-8CE3-334B5CA3703D}" srcOrd="2" destOrd="0" presId="urn:microsoft.com/office/officeart/2005/8/layout/vList3"/>
    <dgm:cxn modelId="{612B73D1-3136-4B1C-929C-C9497B73D9FC}" type="presParOf" srcId="{F0EE227D-AD18-4307-8CE3-334B5CA3703D}" destId="{6C591EAF-EAE3-450A-891F-722B75675215}" srcOrd="0" destOrd="0" presId="urn:microsoft.com/office/officeart/2005/8/layout/vList3"/>
    <dgm:cxn modelId="{FBA7E44F-6AEA-4FE6-AAD4-034D5E93FDA2}" type="presParOf" srcId="{F0EE227D-AD18-4307-8CE3-334B5CA3703D}" destId="{69FDCFEF-B7FC-450F-B692-525D05CD0A89}" srcOrd="1" destOrd="0" presId="urn:microsoft.com/office/officeart/2005/8/layout/vList3"/>
    <dgm:cxn modelId="{8BA353D6-1B70-4CD6-B0A8-293283A0109B}" type="presParOf" srcId="{82481266-45C4-4998-A840-08971672BE95}" destId="{CBDF2A7A-C4D1-4C59-9905-1814086A503B}" srcOrd="3" destOrd="0" presId="urn:microsoft.com/office/officeart/2005/8/layout/vList3"/>
    <dgm:cxn modelId="{6018409E-CF40-420F-82EF-A9A564A97DD9}" type="presParOf" srcId="{82481266-45C4-4998-A840-08971672BE95}" destId="{89092F30-E0A7-4D6A-AD8D-395289D9FAAA}" srcOrd="4" destOrd="0" presId="urn:microsoft.com/office/officeart/2005/8/layout/vList3"/>
    <dgm:cxn modelId="{807423C1-9964-4006-84E3-DD3EED5DC22B}" type="presParOf" srcId="{89092F30-E0A7-4D6A-AD8D-395289D9FAAA}" destId="{9C2D42A8-AFC2-4142-A241-BF2C58FAA5BD}" srcOrd="0" destOrd="0" presId="urn:microsoft.com/office/officeart/2005/8/layout/vList3"/>
    <dgm:cxn modelId="{93035888-FD14-4737-AADB-66D0EEC00D1E}" type="presParOf" srcId="{89092F30-E0A7-4D6A-AD8D-395289D9FAAA}" destId="{B460DDC8-1518-4217-BF1A-7CAB1BD2554D}" srcOrd="1" destOrd="0" presId="urn:microsoft.com/office/officeart/2005/8/layout/vList3"/>
    <dgm:cxn modelId="{3F5F6EEC-AF3D-4629-9B5B-1538BA91544B}" type="presParOf" srcId="{82481266-45C4-4998-A840-08971672BE95}" destId="{059B9E92-1961-47CF-BCF7-0664D53384B5}" srcOrd="5" destOrd="0" presId="urn:microsoft.com/office/officeart/2005/8/layout/vList3"/>
    <dgm:cxn modelId="{63364A14-E033-4439-B9B7-44CC11B9521D}" type="presParOf" srcId="{82481266-45C4-4998-A840-08971672BE95}" destId="{891EFD68-DC97-4C45-937E-39A85F3DA8F8}" srcOrd="6" destOrd="0" presId="urn:microsoft.com/office/officeart/2005/8/layout/vList3"/>
    <dgm:cxn modelId="{70DAB0E7-7E5C-49DE-9CDC-42903264EBAA}" type="presParOf" srcId="{891EFD68-DC97-4C45-937E-39A85F3DA8F8}" destId="{620FA911-CEED-479C-94ED-023D5B4C2F24}" srcOrd="0" destOrd="0" presId="urn:microsoft.com/office/officeart/2005/8/layout/vList3"/>
    <dgm:cxn modelId="{234FF205-D9EC-46D5-8297-A72815950446}" type="presParOf" srcId="{891EFD68-DC97-4C45-937E-39A85F3DA8F8}" destId="{1EDCDF8F-1C92-4137-8B74-C52B18D8CF33}" srcOrd="1" destOrd="0" presId="urn:microsoft.com/office/officeart/2005/8/layout/vList3"/>
    <dgm:cxn modelId="{FE9737FF-EAD5-4DFC-8D6E-48753449BB71}" type="presParOf" srcId="{82481266-45C4-4998-A840-08971672BE95}" destId="{40807509-BC7D-4BAA-A819-A54DF15F73DA}" srcOrd="7" destOrd="0" presId="urn:microsoft.com/office/officeart/2005/8/layout/vList3"/>
    <dgm:cxn modelId="{8C8D2D88-D1D4-4676-9543-E479A8080A9D}" type="presParOf" srcId="{82481266-45C4-4998-A840-08971672BE95}" destId="{3BA402B1-2093-4987-A938-B543DB60669C}" srcOrd="8" destOrd="0" presId="urn:microsoft.com/office/officeart/2005/8/layout/vList3"/>
    <dgm:cxn modelId="{A47F71FA-18BB-4E75-9185-FC43B56B22DC}" type="presParOf" srcId="{3BA402B1-2093-4987-A938-B543DB60669C}" destId="{E4FEC7FA-EAA0-432D-81AF-29CAB338D40A}" srcOrd="0" destOrd="0" presId="urn:microsoft.com/office/officeart/2005/8/layout/vList3"/>
    <dgm:cxn modelId="{AC223363-AB79-4809-B2E1-7A82CF8CFCEA}" type="presParOf" srcId="{3BA402B1-2093-4987-A938-B543DB60669C}" destId="{3AC69DCE-8B1C-43BE-8A2D-ABC4B1449FB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762561-3FAF-4CDC-B0FB-D924B9C82C57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C64BBF5B-377C-4B3C-9710-1CAB8585FA26}">
      <dgm:prSet phldrT="[Tekst]"/>
      <dgm:spPr>
        <a:xfrm rot="10800000">
          <a:off x="373503" y="497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gm:t>
    </dgm:pt>
    <dgm:pt modelId="{BC6E5C4B-9172-46F9-A4FA-6920540CB6FB}" type="par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AFA0184-6A11-461B-A93C-21D2C704976B}" type="sib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CC66AE5-AF0E-4F68-B4D8-74245269B9FD}">
      <dgm:prSet phldrT="[Tekst]"/>
      <dgm:spPr>
        <a:xfrm rot="10800000">
          <a:off x="373503" y="423457"/>
          <a:ext cx="1159567" cy="325728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gm:t>
    </dgm:pt>
    <dgm:pt modelId="{E0E33084-2525-48D2-BBD8-D53D3254359C}" type="par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233AADC-060B-4E47-AF2E-D1E4B3F7D20C}" type="sib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1639673-0841-4268-B70B-C7F88F83505C}">
      <dgm:prSet phldrT="[Tekst]"/>
      <dgm:spPr>
        <a:xfrm rot="10800000">
          <a:off x="373503" y="84641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gm:t>
    </dgm:pt>
    <dgm:pt modelId="{7250E817-54EA-4B7F-97E0-B020131DDFFD}" type="par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6F426093-1477-4448-96BD-B6AA183C62C8}" type="sib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C456328-7D4F-467E-A294-1E6A37C2327F}">
      <dgm:prSet/>
      <dgm:spPr>
        <a:xfrm rot="10800000">
          <a:off x="373503" y="126937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gm:t>
    </dgm:pt>
    <dgm:pt modelId="{7B7549EC-D010-48C0-AF88-6B0D0BA4C486}" type="par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87ED69A-AB98-428E-AB47-C7D88C796449}" type="sib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C5DF9728-1624-40D1-9F28-3233FCCEF42E}">
      <dgm:prSet/>
      <dgm:spPr>
        <a:xfrm rot="10800000">
          <a:off x="373503" y="169233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gm:t>
    </dgm:pt>
    <dgm:pt modelId="{E48AF49E-CA2D-4E88-B661-8F5A9E0E6330}" type="par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403E12C0-82B8-432A-B926-DE9E603FDD13}" type="sib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82481266-45C4-4998-A840-08971672BE95}" type="pres">
      <dgm:prSet presAssocID="{89762561-3FAF-4CDC-B0FB-D924B9C82C57}" presName="linearFlow" presStyleCnt="0">
        <dgm:presLayoutVars>
          <dgm:dir/>
          <dgm:resizeHandles val="exact"/>
        </dgm:presLayoutVars>
      </dgm:prSet>
      <dgm:spPr/>
    </dgm:pt>
    <dgm:pt modelId="{6E719046-8A07-44C7-AC3C-A367C3E611A8}" type="pres">
      <dgm:prSet presAssocID="{C64BBF5B-377C-4B3C-9710-1CAB8585FA26}" presName="composite" presStyleCnt="0"/>
      <dgm:spPr/>
    </dgm:pt>
    <dgm:pt modelId="{94EF5479-1732-4E13-A435-298F2E624D67}" type="pres">
      <dgm:prSet presAssocID="{C64BBF5B-377C-4B3C-9710-1CAB8585FA26}" presName="imgShp" presStyleLbl="fgImgPlace1" presStyleIdx="0" presStyleCnt="5" custLinFactNeighborY="-2865"/>
      <dgm:spPr>
        <a:xfrm>
          <a:off x="210639" y="49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803148EA-2B14-460F-B14F-9BA9E12BF11E}" type="pres">
      <dgm:prSet presAssocID="{C64BBF5B-377C-4B3C-9710-1CAB8585FA26}" presName="txShp" presStyleLbl="node1" presStyleIdx="0" presStyleCnt="5">
        <dgm:presLayoutVars>
          <dgm:bulletEnabled val="1"/>
        </dgm:presLayoutVars>
      </dgm:prSet>
      <dgm:spPr/>
    </dgm:pt>
    <dgm:pt modelId="{E56F3C38-653E-48E7-B7AA-C99371119297}" type="pres">
      <dgm:prSet presAssocID="{FAFA0184-6A11-461B-A93C-21D2C704976B}" presName="spacing" presStyleCnt="0"/>
      <dgm:spPr/>
    </dgm:pt>
    <dgm:pt modelId="{F0EE227D-AD18-4307-8CE3-334B5CA3703D}" type="pres">
      <dgm:prSet presAssocID="{DCC66AE5-AF0E-4F68-B4D8-74245269B9FD}" presName="composite" presStyleCnt="0"/>
      <dgm:spPr/>
    </dgm:pt>
    <dgm:pt modelId="{6C591EAF-EAE3-450A-891F-722B75675215}" type="pres">
      <dgm:prSet presAssocID="{DCC66AE5-AF0E-4F68-B4D8-74245269B9FD}" presName="imgShp" presStyleLbl="fgImgPlace1" presStyleIdx="1" presStyleCnt="5"/>
      <dgm:spPr>
        <a:xfrm>
          <a:off x="210639" y="42345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69FDCFEF-B7FC-450F-B692-525D05CD0A89}" type="pres">
      <dgm:prSet presAssocID="{DCC66AE5-AF0E-4F68-B4D8-74245269B9FD}" presName="txShp" presStyleLbl="node1" presStyleIdx="1" presStyleCnt="5">
        <dgm:presLayoutVars>
          <dgm:bulletEnabled val="1"/>
        </dgm:presLayoutVars>
      </dgm:prSet>
      <dgm:spPr/>
    </dgm:pt>
    <dgm:pt modelId="{CBDF2A7A-C4D1-4C59-9905-1814086A503B}" type="pres">
      <dgm:prSet presAssocID="{F233AADC-060B-4E47-AF2E-D1E4B3F7D20C}" presName="spacing" presStyleCnt="0"/>
      <dgm:spPr/>
    </dgm:pt>
    <dgm:pt modelId="{89092F30-E0A7-4D6A-AD8D-395289D9FAAA}" type="pres">
      <dgm:prSet presAssocID="{51639673-0841-4268-B70B-C7F88F83505C}" presName="composite" presStyleCnt="0"/>
      <dgm:spPr/>
    </dgm:pt>
    <dgm:pt modelId="{9C2D42A8-AFC2-4142-A241-BF2C58FAA5BD}" type="pres">
      <dgm:prSet presAssocID="{51639673-0841-4268-B70B-C7F88F83505C}" presName="imgShp" presStyleLbl="fgImgPlace1" presStyleIdx="2" presStyleCnt="5"/>
      <dgm:spPr>
        <a:xfrm>
          <a:off x="210639" y="84641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B460DDC8-1518-4217-BF1A-7CAB1BD2554D}" type="pres">
      <dgm:prSet presAssocID="{51639673-0841-4268-B70B-C7F88F83505C}" presName="txShp" presStyleLbl="node1" presStyleIdx="2" presStyleCnt="5">
        <dgm:presLayoutVars>
          <dgm:bulletEnabled val="1"/>
        </dgm:presLayoutVars>
      </dgm:prSet>
      <dgm:spPr/>
    </dgm:pt>
    <dgm:pt modelId="{059B9E92-1961-47CF-BCF7-0664D53384B5}" type="pres">
      <dgm:prSet presAssocID="{6F426093-1477-4448-96BD-B6AA183C62C8}" presName="spacing" presStyleCnt="0"/>
      <dgm:spPr/>
    </dgm:pt>
    <dgm:pt modelId="{891EFD68-DC97-4C45-937E-39A85F3DA8F8}" type="pres">
      <dgm:prSet presAssocID="{3C456328-7D4F-467E-A294-1E6A37C2327F}" presName="composite" presStyleCnt="0"/>
      <dgm:spPr/>
    </dgm:pt>
    <dgm:pt modelId="{620FA911-CEED-479C-94ED-023D5B4C2F24}" type="pres">
      <dgm:prSet presAssocID="{3C456328-7D4F-467E-A294-1E6A37C2327F}" presName="imgShp" presStyleLbl="fgImgPlace1" presStyleIdx="3" presStyleCnt="5"/>
      <dgm:spPr>
        <a:xfrm>
          <a:off x="210639" y="126937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1EDCDF8F-1C92-4137-8B74-C52B18D8CF33}" type="pres">
      <dgm:prSet presAssocID="{3C456328-7D4F-467E-A294-1E6A37C2327F}" presName="txShp" presStyleLbl="node1" presStyleIdx="3" presStyleCnt="5">
        <dgm:presLayoutVars>
          <dgm:bulletEnabled val="1"/>
        </dgm:presLayoutVars>
      </dgm:prSet>
      <dgm:spPr/>
    </dgm:pt>
    <dgm:pt modelId="{40807509-BC7D-4BAA-A819-A54DF15F73DA}" type="pres">
      <dgm:prSet presAssocID="{F87ED69A-AB98-428E-AB47-C7D88C796449}" presName="spacing" presStyleCnt="0"/>
      <dgm:spPr/>
    </dgm:pt>
    <dgm:pt modelId="{3BA402B1-2093-4987-A938-B543DB60669C}" type="pres">
      <dgm:prSet presAssocID="{C5DF9728-1624-40D1-9F28-3233FCCEF42E}" presName="composite" presStyleCnt="0"/>
      <dgm:spPr/>
    </dgm:pt>
    <dgm:pt modelId="{E4FEC7FA-EAA0-432D-81AF-29CAB338D40A}" type="pres">
      <dgm:prSet presAssocID="{C5DF9728-1624-40D1-9F28-3233FCCEF42E}" presName="imgShp" presStyleLbl="fgImgPlace1" presStyleIdx="4" presStyleCnt="5"/>
      <dgm:spPr>
        <a:xfrm>
          <a:off x="210639" y="169233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3AC69DCE-8B1C-43BE-8A2D-ABC4B1449FB3}" type="pres">
      <dgm:prSet presAssocID="{C5DF9728-1624-40D1-9F28-3233FCCEF42E}" presName="txShp" presStyleLbl="node1" presStyleIdx="4" presStyleCnt="5">
        <dgm:presLayoutVars>
          <dgm:bulletEnabled val="1"/>
        </dgm:presLayoutVars>
      </dgm:prSet>
      <dgm:spPr/>
    </dgm:pt>
  </dgm:ptLst>
  <dgm:cxnLst>
    <dgm:cxn modelId="{BBE11201-94CC-4BF1-883A-3FFBAA44E4D0}" srcId="{89762561-3FAF-4CDC-B0FB-D924B9C82C57}" destId="{DCC66AE5-AF0E-4F68-B4D8-74245269B9FD}" srcOrd="1" destOrd="0" parTransId="{E0E33084-2525-48D2-BBD8-D53D3254359C}" sibTransId="{F233AADC-060B-4E47-AF2E-D1E4B3F7D20C}"/>
    <dgm:cxn modelId="{BD029129-09EB-4881-99C5-154F1A08E949}" type="presOf" srcId="{DCC66AE5-AF0E-4F68-B4D8-74245269B9FD}" destId="{69FDCFEF-B7FC-450F-B692-525D05CD0A89}" srcOrd="0" destOrd="0" presId="urn:microsoft.com/office/officeart/2005/8/layout/vList3"/>
    <dgm:cxn modelId="{79A03E5B-91B7-4EB5-8351-E8C1A23FAC8E}" srcId="{89762561-3FAF-4CDC-B0FB-D924B9C82C57}" destId="{3C456328-7D4F-467E-A294-1E6A37C2327F}" srcOrd="3" destOrd="0" parTransId="{7B7549EC-D010-48C0-AF88-6B0D0BA4C486}" sibTransId="{F87ED69A-AB98-428E-AB47-C7D88C796449}"/>
    <dgm:cxn modelId="{87CDC142-D9CE-4C3D-B28D-795E19EEAFD3}" type="presOf" srcId="{C5DF9728-1624-40D1-9F28-3233FCCEF42E}" destId="{3AC69DCE-8B1C-43BE-8A2D-ABC4B1449FB3}" srcOrd="0" destOrd="0" presId="urn:microsoft.com/office/officeart/2005/8/layout/vList3"/>
    <dgm:cxn modelId="{42161A49-89CE-46B9-82ED-A5E2714F4B1B}" srcId="{89762561-3FAF-4CDC-B0FB-D924B9C82C57}" destId="{C5DF9728-1624-40D1-9F28-3233FCCEF42E}" srcOrd="4" destOrd="0" parTransId="{E48AF49E-CA2D-4E88-B661-8F5A9E0E6330}" sibTransId="{403E12C0-82B8-432A-B926-DE9E603FDD13}"/>
    <dgm:cxn modelId="{95A3F851-7923-41DE-AA87-1CFFDDD0F5CF}" type="presOf" srcId="{C64BBF5B-377C-4B3C-9710-1CAB8585FA26}" destId="{803148EA-2B14-460F-B14F-9BA9E12BF11E}" srcOrd="0" destOrd="0" presId="urn:microsoft.com/office/officeart/2005/8/layout/vList3"/>
    <dgm:cxn modelId="{A2B0E27B-6CD8-4E88-B356-AC2625D5B21D}" type="presOf" srcId="{3C456328-7D4F-467E-A294-1E6A37C2327F}" destId="{1EDCDF8F-1C92-4137-8B74-C52B18D8CF33}" srcOrd="0" destOrd="0" presId="urn:microsoft.com/office/officeart/2005/8/layout/vList3"/>
    <dgm:cxn modelId="{5BC7AC96-2148-4062-949D-7AA151D84AFF}" type="presOf" srcId="{89762561-3FAF-4CDC-B0FB-D924B9C82C57}" destId="{82481266-45C4-4998-A840-08971672BE95}" srcOrd="0" destOrd="0" presId="urn:microsoft.com/office/officeart/2005/8/layout/vList3"/>
    <dgm:cxn modelId="{AAC69EC4-DA5B-4104-97D5-68352FA685E8}" type="presOf" srcId="{51639673-0841-4268-B70B-C7F88F83505C}" destId="{B460DDC8-1518-4217-BF1A-7CAB1BD2554D}" srcOrd="0" destOrd="0" presId="urn:microsoft.com/office/officeart/2005/8/layout/vList3"/>
    <dgm:cxn modelId="{3F52FBD2-2848-4A75-BB2F-4B7DB7377D74}" srcId="{89762561-3FAF-4CDC-B0FB-D924B9C82C57}" destId="{C64BBF5B-377C-4B3C-9710-1CAB8585FA26}" srcOrd="0" destOrd="0" parTransId="{BC6E5C4B-9172-46F9-A4FA-6920540CB6FB}" sibTransId="{FAFA0184-6A11-461B-A93C-21D2C704976B}"/>
    <dgm:cxn modelId="{72606BE7-56E2-4EBF-B93D-1E93C3802742}" srcId="{89762561-3FAF-4CDC-B0FB-D924B9C82C57}" destId="{51639673-0841-4268-B70B-C7F88F83505C}" srcOrd="2" destOrd="0" parTransId="{7250E817-54EA-4B7F-97E0-B020131DDFFD}" sibTransId="{6F426093-1477-4448-96BD-B6AA183C62C8}"/>
    <dgm:cxn modelId="{9BA814F9-AF91-4BDE-90F7-EA22D446CDF2}" type="presParOf" srcId="{82481266-45C4-4998-A840-08971672BE95}" destId="{6E719046-8A07-44C7-AC3C-A367C3E611A8}" srcOrd="0" destOrd="0" presId="urn:microsoft.com/office/officeart/2005/8/layout/vList3"/>
    <dgm:cxn modelId="{F09CE9E0-C737-40A4-B3DC-52855B2768A8}" type="presParOf" srcId="{6E719046-8A07-44C7-AC3C-A367C3E611A8}" destId="{94EF5479-1732-4E13-A435-298F2E624D67}" srcOrd="0" destOrd="0" presId="urn:microsoft.com/office/officeart/2005/8/layout/vList3"/>
    <dgm:cxn modelId="{178A36DF-A974-4BFE-A3EC-15BF12B9F8DD}" type="presParOf" srcId="{6E719046-8A07-44C7-AC3C-A367C3E611A8}" destId="{803148EA-2B14-460F-B14F-9BA9E12BF11E}" srcOrd="1" destOrd="0" presId="urn:microsoft.com/office/officeart/2005/8/layout/vList3"/>
    <dgm:cxn modelId="{0745332A-9899-480C-83A3-096C174E24C4}" type="presParOf" srcId="{82481266-45C4-4998-A840-08971672BE95}" destId="{E56F3C38-653E-48E7-B7AA-C99371119297}" srcOrd="1" destOrd="0" presId="urn:microsoft.com/office/officeart/2005/8/layout/vList3"/>
    <dgm:cxn modelId="{E8BFF2CB-543D-43A0-B4D5-A7BE8284D05A}" type="presParOf" srcId="{82481266-45C4-4998-A840-08971672BE95}" destId="{F0EE227D-AD18-4307-8CE3-334B5CA3703D}" srcOrd="2" destOrd="0" presId="urn:microsoft.com/office/officeart/2005/8/layout/vList3"/>
    <dgm:cxn modelId="{612B73D1-3136-4B1C-929C-C9497B73D9FC}" type="presParOf" srcId="{F0EE227D-AD18-4307-8CE3-334B5CA3703D}" destId="{6C591EAF-EAE3-450A-891F-722B75675215}" srcOrd="0" destOrd="0" presId="urn:microsoft.com/office/officeart/2005/8/layout/vList3"/>
    <dgm:cxn modelId="{FBA7E44F-6AEA-4FE6-AAD4-034D5E93FDA2}" type="presParOf" srcId="{F0EE227D-AD18-4307-8CE3-334B5CA3703D}" destId="{69FDCFEF-B7FC-450F-B692-525D05CD0A89}" srcOrd="1" destOrd="0" presId="urn:microsoft.com/office/officeart/2005/8/layout/vList3"/>
    <dgm:cxn modelId="{8BA353D6-1B70-4CD6-B0A8-293283A0109B}" type="presParOf" srcId="{82481266-45C4-4998-A840-08971672BE95}" destId="{CBDF2A7A-C4D1-4C59-9905-1814086A503B}" srcOrd="3" destOrd="0" presId="urn:microsoft.com/office/officeart/2005/8/layout/vList3"/>
    <dgm:cxn modelId="{6018409E-CF40-420F-82EF-A9A564A97DD9}" type="presParOf" srcId="{82481266-45C4-4998-A840-08971672BE95}" destId="{89092F30-E0A7-4D6A-AD8D-395289D9FAAA}" srcOrd="4" destOrd="0" presId="urn:microsoft.com/office/officeart/2005/8/layout/vList3"/>
    <dgm:cxn modelId="{807423C1-9964-4006-84E3-DD3EED5DC22B}" type="presParOf" srcId="{89092F30-E0A7-4D6A-AD8D-395289D9FAAA}" destId="{9C2D42A8-AFC2-4142-A241-BF2C58FAA5BD}" srcOrd="0" destOrd="0" presId="urn:microsoft.com/office/officeart/2005/8/layout/vList3"/>
    <dgm:cxn modelId="{93035888-FD14-4737-AADB-66D0EEC00D1E}" type="presParOf" srcId="{89092F30-E0A7-4D6A-AD8D-395289D9FAAA}" destId="{B460DDC8-1518-4217-BF1A-7CAB1BD2554D}" srcOrd="1" destOrd="0" presId="urn:microsoft.com/office/officeart/2005/8/layout/vList3"/>
    <dgm:cxn modelId="{3F5F6EEC-AF3D-4629-9B5B-1538BA91544B}" type="presParOf" srcId="{82481266-45C4-4998-A840-08971672BE95}" destId="{059B9E92-1961-47CF-BCF7-0664D53384B5}" srcOrd="5" destOrd="0" presId="urn:microsoft.com/office/officeart/2005/8/layout/vList3"/>
    <dgm:cxn modelId="{63364A14-E033-4439-B9B7-44CC11B9521D}" type="presParOf" srcId="{82481266-45C4-4998-A840-08971672BE95}" destId="{891EFD68-DC97-4C45-937E-39A85F3DA8F8}" srcOrd="6" destOrd="0" presId="urn:microsoft.com/office/officeart/2005/8/layout/vList3"/>
    <dgm:cxn modelId="{70DAB0E7-7E5C-49DE-9CDC-42903264EBAA}" type="presParOf" srcId="{891EFD68-DC97-4C45-937E-39A85F3DA8F8}" destId="{620FA911-CEED-479C-94ED-023D5B4C2F24}" srcOrd="0" destOrd="0" presId="urn:microsoft.com/office/officeart/2005/8/layout/vList3"/>
    <dgm:cxn modelId="{234FF205-D9EC-46D5-8297-A72815950446}" type="presParOf" srcId="{891EFD68-DC97-4C45-937E-39A85F3DA8F8}" destId="{1EDCDF8F-1C92-4137-8B74-C52B18D8CF33}" srcOrd="1" destOrd="0" presId="urn:microsoft.com/office/officeart/2005/8/layout/vList3"/>
    <dgm:cxn modelId="{FE9737FF-EAD5-4DFC-8D6E-48753449BB71}" type="presParOf" srcId="{82481266-45C4-4998-A840-08971672BE95}" destId="{40807509-BC7D-4BAA-A819-A54DF15F73DA}" srcOrd="7" destOrd="0" presId="urn:microsoft.com/office/officeart/2005/8/layout/vList3"/>
    <dgm:cxn modelId="{8C8D2D88-D1D4-4676-9543-E479A8080A9D}" type="presParOf" srcId="{82481266-45C4-4998-A840-08971672BE95}" destId="{3BA402B1-2093-4987-A938-B543DB60669C}" srcOrd="8" destOrd="0" presId="urn:microsoft.com/office/officeart/2005/8/layout/vList3"/>
    <dgm:cxn modelId="{A47F71FA-18BB-4E75-9185-FC43B56B22DC}" type="presParOf" srcId="{3BA402B1-2093-4987-A938-B543DB60669C}" destId="{E4FEC7FA-EAA0-432D-81AF-29CAB338D40A}" srcOrd="0" destOrd="0" presId="urn:microsoft.com/office/officeart/2005/8/layout/vList3"/>
    <dgm:cxn modelId="{AC223363-AB79-4809-B2E1-7A82CF8CFCEA}" type="presParOf" srcId="{3BA402B1-2093-4987-A938-B543DB60669C}" destId="{3AC69DCE-8B1C-43BE-8A2D-ABC4B1449FB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762561-3FAF-4CDC-B0FB-D924B9C82C57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C64BBF5B-377C-4B3C-9710-1CAB8585FA26}">
      <dgm:prSet phldrT="[Tekst]"/>
      <dgm:spPr>
        <a:xfrm rot="10800000">
          <a:off x="373503" y="497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gm:t>
    </dgm:pt>
    <dgm:pt modelId="{BC6E5C4B-9172-46F9-A4FA-6920540CB6FB}" type="par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AFA0184-6A11-461B-A93C-21D2C704976B}" type="sibTrans" cxnId="{3F52FBD2-2848-4A75-BB2F-4B7DB7377D74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CC66AE5-AF0E-4F68-B4D8-74245269B9FD}">
      <dgm:prSet phldrT="[Tekst]"/>
      <dgm:spPr>
        <a:xfrm rot="10800000">
          <a:off x="373503" y="423457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gm:t>
    </dgm:pt>
    <dgm:pt modelId="{E0E33084-2525-48D2-BBD8-D53D3254359C}" type="par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233AADC-060B-4E47-AF2E-D1E4B3F7D20C}" type="sibTrans" cxnId="{BBE11201-94CC-4BF1-883A-3FFBAA44E4D0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1639673-0841-4268-B70B-C7F88F83505C}">
      <dgm:prSet phldrT="[Tekst]"/>
      <dgm:spPr>
        <a:xfrm rot="10800000">
          <a:off x="373503" y="84641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gm:t>
    </dgm:pt>
    <dgm:pt modelId="{7250E817-54EA-4B7F-97E0-B020131DDFFD}" type="par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6F426093-1477-4448-96BD-B6AA183C62C8}" type="sibTrans" cxnId="{72606BE7-56E2-4EBF-B93D-1E93C380274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C456328-7D4F-467E-A294-1E6A37C2327F}">
      <dgm:prSet/>
      <dgm:spPr>
        <a:xfrm rot="10800000">
          <a:off x="373503" y="126937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gm:t>
    </dgm:pt>
    <dgm:pt modelId="{7B7549EC-D010-48C0-AF88-6B0D0BA4C486}" type="par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87ED69A-AB98-428E-AB47-C7D88C796449}" type="sibTrans" cxnId="{79A03E5B-91B7-4EB5-8351-E8C1A23FAC8E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C5DF9728-1624-40D1-9F28-3233FCCEF42E}">
      <dgm:prSet/>
      <dgm:spPr>
        <a:xfrm rot="10800000">
          <a:off x="373503" y="169233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gm:t>
    </dgm:pt>
    <dgm:pt modelId="{E48AF49E-CA2D-4E88-B661-8F5A9E0E6330}" type="par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403E12C0-82B8-432A-B926-DE9E603FDD13}" type="sibTrans" cxnId="{42161A49-89CE-46B9-82ED-A5E2714F4B1B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349A4D79-593B-432A-ADE4-876DAFC78437}">
      <dgm:prSet/>
      <dgm:spPr>
        <a:xfrm rot="10800000">
          <a:off x="373503" y="2538259"/>
          <a:ext cx="1159567" cy="325728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Communicatie</a:t>
          </a:r>
        </a:p>
      </dgm:t>
    </dgm:pt>
    <dgm:pt modelId="{B1496AA1-3FD9-4872-9C51-65EE4FE46544}" type="parTrans" cxnId="{8F9014AC-A6D1-4555-B237-39F624141A29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1F87083F-B6D7-4F55-8C5D-7EAA97109AFB}" type="sibTrans" cxnId="{8F9014AC-A6D1-4555-B237-39F624141A29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9E75BD8E-C7C4-41FA-8BB8-6D31D2D51636}">
      <dgm:prSet/>
      <dgm:spPr>
        <a:xfrm rot="10800000">
          <a:off x="373503" y="2115299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nl-N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Webinars</a:t>
          </a:r>
        </a:p>
      </dgm:t>
    </dgm:pt>
    <dgm:pt modelId="{326E8C69-F74E-4710-A3AF-D0FA19906CE0}" type="parTrans" cxnId="{B471FDE3-06CF-4C1A-B68D-83722C8555B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F380221A-64E4-46E6-B30A-883717B6FA43}" type="sibTrans" cxnId="{B471FDE3-06CF-4C1A-B68D-83722C8555B2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82481266-45C4-4998-A840-08971672BE95}" type="pres">
      <dgm:prSet presAssocID="{89762561-3FAF-4CDC-B0FB-D924B9C82C57}" presName="linearFlow" presStyleCnt="0">
        <dgm:presLayoutVars>
          <dgm:dir/>
          <dgm:resizeHandles val="exact"/>
        </dgm:presLayoutVars>
      </dgm:prSet>
      <dgm:spPr/>
    </dgm:pt>
    <dgm:pt modelId="{6E719046-8A07-44C7-AC3C-A367C3E611A8}" type="pres">
      <dgm:prSet presAssocID="{C64BBF5B-377C-4B3C-9710-1CAB8585FA26}" presName="composite" presStyleCnt="0"/>
      <dgm:spPr/>
    </dgm:pt>
    <dgm:pt modelId="{94EF5479-1732-4E13-A435-298F2E624D67}" type="pres">
      <dgm:prSet presAssocID="{C64BBF5B-377C-4B3C-9710-1CAB8585FA26}" presName="imgShp" presStyleLbl="fgImgPlace1" presStyleIdx="0" presStyleCnt="7"/>
      <dgm:spPr>
        <a:xfrm>
          <a:off x="210639" y="49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803148EA-2B14-460F-B14F-9BA9E12BF11E}" type="pres">
      <dgm:prSet presAssocID="{C64BBF5B-377C-4B3C-9710-1CAB8585FA26}" presName="txShp" presStyleLbl="node1" presStyleIdx="0" presStyleCnt="7">
        <dgm:presLayoutVars>
          <dgm:bulletEnabled val="1"/>
        </dgm:presLayoutVars>
      </dgm:prSet>
      <dgm:spPr/>
    </dgm:pt>
    <dgm:pt modelId="{E56F3C38-653E-48E7-B7AA-C99371119297}" type="pres">
      <dgm:prSet presAssocID="{FAFA0184-6A11-461B-A93C-21D2C704976B}" presName="spacing" presStyleCnt="0"/>
      <dgm:spPr/>
    </dgm:pt>
    <dgm:pt modelId="{F0EE227D-AD18-4307-8CE3-334B5CA3703D}" type="pres">
      <dgm:prSet presAssocID="{DCC66AE5-AF0E-4F68-B4D8-74245269B9FD}" presName="composite" presStyleCnt="0"/>
      <dgm:spPr/>
    </dgm:pt>
    <dgm:pt modelId="{6C591EAF-EAE3-450A-891F-722B75675215}" type="pres">
      <dgm:prSet presAssocID="{DCC66AE5-AF0E-4F68-B4D8-74245269B9FD}" presName="imgShp" presStyleLbl="fgImgPlace1" presStyleIdx="1" presStyleCnt="7"/>
      <dgm:spPr>
        <a:xfrm>
          <a:off x="210639" y="42345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69FDCFEF-B7FC-450F-B692-525D05CD0A89}" type="pres">
      <dgm:prSet presAssocID="{DCC66AE5-AF0E-4F68-B4D8-74245269B9FD}" presName="txShp" presStyleLbl="node1" presStyleIdx="1" presStyleCnt="7">
        <dgm:presLayoutVars>
          <dgm:bulletEnabled val="1"/>
        </dgm:presLayoutVars>
      </dgm:prSet>
      <dgm:spPr/>
    </dgm:pt>
    <dgm:pt modelId="{CBDF2A7A-C4D1-4C59-9905-1814086A503B}" type="pres">
      <dgm:prSet presAssocID="{F233AADC-060B-4E47-AF2E-D1E4B3F7D20C}" presName="spacing" presStyleCnt="0"/>
      <dgm:spPr/>
    </dgm:pt>
    <dgm:pt modelId="{89092F30-E0A7-4D6A-AD8D-395289D9FAAA}" type="pres">
      <dgm:prSet presAssocID="{51639673-0841-4268-B70B-C7F88F83505C}" presName="composite" presStyleCnt="0"/>
      <dgm:spPr/>
    </dgm:pt>
    <dgm:pt modelId="{9C2D42A8-AFC2-4142-A241-BF2C58FAA5BD}" type="pres">
      <dgm:prSet presAssocID="{51639673-0841-4268-B70B-C7F88F83505C}" presName="imgShp" presStyleLbl="fgImgPlace1" presStyleIdx="2" presStyleCnt="7"/>
      <dgm:spPr>
        <a:xfrm>
          <a:off x="210639" y="84641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B460DDC8-1518-4217-BF1A-7CAB1BD2554D}" type="pres">
      <dgm:prSet presAssocID="{51639673-0841-4268-B70B-C7F88F83505C}" presName="txShp" presStyleLbl="node1" presStyleIdx="2" presStyleCnt="7">
        <dgm:presLayoutVars>
          <dgm:bulletEnabled val="1"/>
        </dgm:presLayoutVars>
      </dgm:prSet>
      <dgm:spPr/>
    </dgm:pt>
    <dgm:pt modelId="{059B9E92-1961-47CF-BCF7-0664D53384B5}" type="pres">
      <dgm:prSet presAssocID="{6F426093-1477-4448-96BD-B6AA183C62C8}" presName="spacing" presStyleCnt="0"/>
      <dgm:spPr/>
    </dgm:pt>
    <dgm:pt modelId="{891EFD68-DC97-4C45-937E-39A85F3DA8F8}" type="pres">
      <dgm:prSet presAssocID="{3C456328-7D4F-467E-A294-1E6A37C2327F}" presName="composite" presStyleCnt="0"/>
      <dgm:spPr/>
    </dgm:pt>
    <dgm:pt modelId="{620FA911-CEED-479C-94ED-023D5B4C2F24}" type="pres">
      <dgm:prSet presAssocID="{3C456328-7D4F-467E-A294-1E6A37C2327F}" presName="imgShp" presStyleLbl="fgImgPlace1" presStyleIdx="3" presStyleCnt="7"/>
      <dgm:spPr>
        <a:xfrm>
          <a:off x="210639" y="126937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1EDCDF8F-1C92-4137-8B74-C52B18D8CF33}" type="pres">
      <dgm:prSet presAssocID="{3C456328-7D4F-467E-A294-1E6A37C2327F}" presName="txShp" presStyleLbl="node1" presStyleIdx="3" presStyleCnt="7">
        <dgm:presLayoutVars>
          <dgm:bulletEnabled val="1"/>
        </dgm:presLayoutVars>
      </dgm:prSet>
      <dgm:spPr/>
    </dgm:pt>
    <dgm:pt modelId="{40807509-BC7D-4BAA-A819-A54DF15F73DA}" type="pres">
      <dgm:prSet presAssocID="{F87ED69A-AB98-428E-AB47-C7D88C796449}" presName="spacing" presStyleCnt="0"/>
      <dgm:spPr/>
    </dgm:pt>
    <dgm:pt modelId="{3BA402B1-2093-4987-A938-B543DB60669C}" type="pres">
      <dgm:prSet presAssocID="{C5DF9728-1624-40D1-9F28-3233FCCEF42E}" presName="composite" presStyleCnt="0"/>
      <dgm:spPr/>
    </dgm:pt>
    <dgm:pt modelId="{E4FEC7FA-EAA0-432D-81AF-29CAB338D40A}" type="pres">
      <dgm:prSet presAssocID="{C5DF9728-1624-40D1-9F28-3233FCCEF42E}" presName="imgShp" presStyleLbl="fgImgPlace1" presStyleIdx="4" presStyleCnt="7"/>
      <dgm:spPr>
        <a:xfrm>
          <a:off x="210639" y="169233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3AC69DCE-8B1C-43BE-8A2D-ABC4B1449FB3}" type="pres">
      <dgm:prSet presAssocID="{C5DF9728-1624-40D1-9F28-3233FCCEF42E}" presName="txShp" presStyleLbl="node1" presStyleIdx="4" presStyleCnt="7">
        <dgm:presLayoutVars>
          <dgm:bulletEnabled val="1"/>
        </dgm:presLayoutVars>
      </dgm:prSet>
      <dgm:spPr/>
    </dgm:pt>
    <dgm:pt modelId="{3E76DFC4-4718-4705-8B0F-28F2D35EB785}" type="pres">
      <dgm:prSet presAssocID="{403E12C0-82B8-432A-B926-DE9E603FDD13}" presName="spacing" presStyleCnt="0"/>
      <dgm:spPr/>
    </dgm:pt>
    <dgm:pt modelId="{FE7F6148-7180-4170-8FF0-5D2F42C3DB0F}" type="pres">
      <dgm:prSet presAssocID="{9E75BD8E-C7C4-41FA-8BB8-6D31D2D51636}" presName="composite" presStyleCnt="0"/>
      <dgm:spPr/>
    </dgm:pt>
    <dgm:pt modelId="{FF4AA2DA-C385-4C84-A20C-7A2CD41EB637}" type="pres">
      <dgm:prSet presAssocID="{9E75BD8E-C7C4-41FA-8BB8-6D31D2D51636}" presName="imgShp" presStyleLbl="fgImgPlace1" presStyleIdx="5" presStyleCnt="7"/>
      <dgm:spPr>
        <a:xfrm>
          <a:off x="210639" y="2115299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66A64049-D966-486A-8B6B-DD2C6DB483A0}" type="pres">
      <dgm:prSet presAssocID="{9E75BD8E-C7C4-41FA-8BB8-6D31D2D51636}" presName="txShp" presStyleLbl="node1" presStyleIdx="5" presStyleCnt="7">
        <dgm:presLayoutVars>
          <dgm:bulletEnabled val="1"/>
        </dgm:presLayoutVars>
      </dgm:prSet>
      <dgm:spPr/>
    </dgm:pt>
    <dgm:pt modelId="{0BF6D2BB-42BC-40CD-911F-CDCFEB77A173}" type="pres">
      <dgm:prSet presAssocID="{F380221A-64E4-46E6-B30A-883717B6FA43}" presName="spacing" presStyleCnt="0"/>
      <dgm:spPr/>
    </dgm:pt>
    <dgm:pt modelId="{F5E49BBC-B6D4-44DB-ADC7-F9AC92092A5C}" type="pres">
      <dgm:prSet presAssocID="{349A4D79-593B-432A-ADE4-876DAFC78437}" presName="composite" presStyleCnt="0"/>
      <dgm:spPr/>
    </dgm:pt>
    <dgm:pt modelId="{04703621-5B05-447F-AD91-373EDDE0ED29}" type="pres">
      <dgm:prSet presAssocID="{349A4D79-593B-432A-ADE4-876DAFC78437}" presName="imgShp" presStyleLbl="fgImgPlace1" presStyleIdx="6" presStyleCnt="7"/>
      <dgm:spPr>
        <a:xfrm>
          <a:off x="210639" y="2538259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DBA4DFE9-625B-4CCC-A435-CB5EAF133D5F}" type="pres">
      <dgm:prSet presAssocID="{349A4D79-593B-432A-ADE4-876DAFC78437}" presName="txShp" presStyleLbl="node1" presStyleIdx="6" presStyleCnt="7">
        <dgm:presLayoutVars>
          <dgm:bulletEnabled val="1"/>
        </dgm:presLayoutVars>
      </dgm:prSet>
      <dgm:spPr/>
    </dgm:pt>
  </dgm:ptLst>
  <dgm:cxnLst>
    <dgm:cxn modelId="{BBE11201-94CC-4BF1-883A-3FFBAA44E4D0}" srcId="{89762561-3FAF-4CDC-B0FB-D924B9C82C57}" destId="{DCC66AE5-AF0E-4F68-B4D8-74245269B9FD}" srcOrd="1" destOrd="0" parTransId="{E0E33084-2525-48D2-BBD8-D53D3254359C}" sibTransId="{F233AADC-060B-4E47-AF2E-D1E4B3F7D20C}"/>
    <dgm:cxn modelId="{8D53DC0B-DDBA-4316-B832-E6F962E49526}" type="presOf" srcId="{9E75BD8E-C7C4-41FA-8BB8-6D31D2D51636}" destId="{66A64049-D966-486A-8B6B-DD2C6DB483A0}" srcOrd="0" destOrd="0" presId="urn:microsoft.com/office/officeart/2005/8/layout/vList3"/>
    <dgm:cxn modelId="{BD029129-09EB-4881-99C5-154F1A08E949}" type="presOf" srcId="{DCC66AE5-AF0E-4F68-B4D8-74245269B9FD}" destId="{69FDCFEF-B7FC-450F-B692-525D05CD0A89}" srcOrd="0" destOrd="0" presId="urn:microsoft.com/office/officeart/2005/8/layout/vList3"/>
    <dgm:cxn modelId="{79A03E5B-91B7-4EB5-8351-E8C1A23FAC8E}" srcId="{89762561-3FAF-4CDC-B0FB-D924B9C82C57}" destId="{3C456328-7D4F-467E-A294-1E6A37C2327F}" srcOrd="3" destOrd="0" parTransId="{7B7549EC-D010-48C0-AF88-6B0D0BA4C486}" sibTransId="{F87ED69A-AB98-428E-AB47-C7D88C796449}"/>
    <dgm:cxn modelId="{87CDC142-D9CE-4C3D-B28D-795E19EEAFD3}" type="presOf" srcId="{C5DF9728-1624-40D1-9F28-3233FCCEF42E}" destId="{3AC69DCE-8B1C-43BE-8A2D-ABC4B1449FB3}" srcOrd="0" destOrd="0" presId="urn:microsoft.com/office/officeart/2005/8/layout/vList3"/>
    <dgm:cxn modelId="{42161A49-89CE-46B9-82ED-A5E2714F4B1B}" srcId="{89762561-3FAF-4CDC-B0FB-D924B9C82C57}" destId="{C5DF9728-1624-40D1-9F28-3233FCCEF42E}" srcOrd="4" destOrd="0" parTransId="{E48AF49E-CA2D-4E88-B661-8F5A9E0E6330}" sibTransId="{403E12C0-82B8-432A-B926-DE9E603FDD13}"/>
    <dgm:cxn modelId="{95A3F851-7923-41DE-AA87-1CFFDDD0F5CF}" type="presOf" srcId="{C64BBF5B-377C-4B3C-9710-1CAB8585FA26}" destId="{803148EA-2B14-460F-B14F-9BA9E12BF11E}" srcOrd="0" destOrd="0" presId="urn:microsoft.com/office/officeart/2005/8/layout/vList3"/>
    <dgm:cxn modelId="{7280C876-E557-42D5-B128-A237E2738422}" type="presOf" srcId="{349A4D79-593B-432A-ADE4-876DAFC78437}" destId="{DBA4DFE9-625B-4CCC-A435-CB5EAF133D5F}" srcOrd="0" destOrd="0" presId="urn:microsoft.com/office/officeart/2005/8/layout/vList3"/>
    <dgm:cxn modelId="{A2B0E27B-6CD8-4E88-B356-AC2625D5B21D}" type="presOf" srcId="{3C456328-7D4F-467E-A294-1E6A37C2327F}" destId="{1EDCDF8F-1C92-4137-8B74-C52B18D8CF33}" srcOrd="0" destOrd="0" presId="urn:microsoft.com/office/officeart/2005/8/layout/vList3"/>
    <dgm:cxn modelId="{5BC7AC96-2148-4062-949D-7AA151D84AFF}" type="presOf" srcId="{89762561-3FAF-4CDC-B0FB-D924B9C82C57}" destId="{82481266-45C4-4998-A840-08971672BE95}" srcOrd="0" destOrd="0" presId="urn:microsoft.com/office/officeart/2005/8/layout/vList3"/>
    <dgm:cxn modelId="{8F9014AC-A6D1-4555-B237-39F624141A29}" srcId="{89762561-3FAF-4CDC-B0FB-D924B9C82C57}" destId="{349A4D79-593B-432A-ADE4-876DAFC78437}" srcOrd="6" destOrd="0" parTransId="{B1496AA1-3FD9-4872-9C51-65EE4FE46544}" sibTransId="{1F87083F-B6D7-4F55-8C5D-7EAA97109AFB}"/>
    <dgm:cxn modelId="{AAC69EC4-DA5B-4104-97D5-68352FA685E8}" type="presOf" srcId="{51639673-0841-4268-B70B-C7F88F83505C}" destId="{B460DDC8-1518-4217-BF1A-7CAB1BD2554D}" srcOrd="0" destOrd="0" presId="urn:microsoft.com/office/officeart/2005/8/layout/vList3"/>
    <dgm:cxn modelId="{3F52FBD2-2848-4A75-BB2F-4B7DB7377D74}" srcId="{89762561-3FAF-4CDC-B0FB-D924B9C82C57}" destId="{C64BBF5B-377C-4B3C-9710-1CAB8585FA26}" srcOrd="0" destOrd="0" parTransId="{BC6E5C4B-9172-46F9-A4FA-6920540CB6FB}" sibTransId="{FAFA0184-6A11-461B-A93C-21D2C704976B}"/>
    <dgm:cxn modelId="{B471FDE3-06CF-4C1A-B68D-83722C8555B2}" srcId="{89762561-3FAF-4CDC-B0FB-D924B9C82C57}" destId="{9E75BD8E-C7C4-41FA-8BB8-6D31D2D51636}" srcOrd="5" destOrd="0" parTransId="{326E8C69-F74E-4710-A3AF-D0FA19906CE0}" sibTransId="{F380221A-64E4-46E6-B30A-883717B6FA43}"/>
    <dgm:cxn modelId="{72606BE7-56E2-4EBF-B93D-1E93C3802742}" srcId="{89762561-3FAF-4CDC-B0FB-D924B9C82C57}" destId="{51639673-0841-4268-B70B-C7F88F83505C}" srcOrd="2" destOrd="0" parTransId="{7250E817-54EA-4B7F-97E0-B020131DDFFD}" sibTransId="{6F426093-1477-4448-96BD-B6AA183C62C8}"/>
    <dgm:cxn modelId="{9BA814F9-AF91-4BDE-90F7-EA22D446CDF2}" type="presParOf" srcId="{82481266-45C4-4998-A840-08971672BE95}" destId="{6E719046-8A07-44C7-AC3C-A367C3E611A8}" srcOrd="0" destOrd="0" presId="urn:microsoft.com/office/officeart/2005/8/layout/vList3"/>
    <dgm:cxn modelId="{F09CE9E0-C737-40A4-B3DC-52855B2768A8}" type="presParOf" srcId="{6E719046-8A07-44C7-AC3C-A367C3E611A8}" destId="{94EF5479-1732-4E13-A435-298F2E624D67}" srcOrd="0" destOrd="0" presId="urn:microsoft.com/office/officeart/2005/8/layout/vList3"/>
    <dgm:cxn modelId="{178A36DF-A974-4BFE-A3EC-15BF12B9F8DD}" type="presParOf" srcId="{6E719046-8A07-44C7-AC3C-A367C3E611A8}" destId="{803148EA-2B14-460F-B14F-9BA9E12BF11E}" srcOrd="1" destOrd="0" presId="urn:microsoft.com/office/officeart/2005/8/layout/vList3"/>
    <dgm:cxn modelId="{0745332A-9899-480C-83A3-096C174E24C4}" type="presParOf" srcId="{82481266-45C4-4998-A840-08971672BE95}" destId="{E56F3C38-653E-48E7-B7AA-C99371119297}" srcOrd="1" destOrd="0" presId="urn:microsoft.com/office/officeart/2005/8/layout/vList3"/>
    <dgm:cxn modelId="{E8BFF2CB-543D-43A0-B4D5-A7BE8284D05A}" type="presParOf" srcId="{82481266-45C4-4998-A840-08971672BE95}" destId="{F0EE227D-AD18-4307-8CE3-334B5CA3703D}" srcOrd="2" destOrd="0" presId="urn:microsoft.com/office/officeart/2005/8/layout/vList3"/>
    <dgm:cxn modelId="{612B73D1-3136-4B1C-929C-C9497B73D9FC}" type="presParOf" srcId="{F0EE227D-AD18-4307-8CE3-334B5CA3703D}" destId="{6C591EAF-EAE3-450A-891F-722B75675215}" srcOrd="0" destOrd="0" presId="urn:microsoft.com/office/officeart/2005/8/layout/vList3"/>
    <dgm:cxn modelId="{FBA7E44F-6AEA-4FE6-AAD4-034D5E93FDA2}" type="presParOf" srcId="{F0EE227D-AD18-4307-8CE3-334B5CA3703D}" destId="{69FDCFEF-B7FC-450F-B692-525D05CD0A89}" srcOrd="1" destOrd="0" presId="urn:microsoft.com/office/officeart/2005/8/layout/vList3"/>
    <dgm:cxn modelId="{8BA353D6-1B70-4CD6-B0A8-293283A0109B}" type="presParOf" srcId="{82481266-45C4-4998-A840-08971672BE95}" destId="{CBDF2A7A-C4D1-4C59-9905-1814086A503B}" srcOrd="3" destOrd="0" presId="urn:microsoft.com/office/officeart/2005/8/layout/vList3"/>
    <dgm:cxn modelId="{6018409E-CF40-420F-82EF-A9A564A97DD9}" type="presParOf" srcId="{82481266-45C4-4998-A840-08971672BE95}" destId="{89092F30-E0A7-4D6A-AD8D-395289D9FAAA}" srcOrd="4" destOrd="0" presId="urn:microsoft.com/office/officeart/2005/8/layout/vList3"/>
    <dgm:cxn modelId="{807423C1-9964-4006-84E3-DD3EED5DC22B}" type="presParOf" srcId="{89092F30-E0A7-4D6A-AD8D-395289D9FAAA}" destId="{9C2D42A8-AFC2-4142-A241-BF2C58FAA5BD}" srcOrd="0" destOrd="0" presId="urn:microsoft.com/office/officeart/2005/8/layout/vList3"/>
    <dgm:cxn modelId="{93035888-FD14-4737-AADB-66D0EEC00D1E}" type="presParOf" srcId="{89092F30-E0A7-4D6A-AD8D-395289D9FAAA}" destId="{B460DDC8-1518-4217-BF1A-7CAB1BD2554D}" srcOrd="1" destOrd="0" presId="urn:microsoft.com/office/officeart/2005/8/layout/vList3"/>
    <dgm:cxn modelId="{3F5F6EEC-AF3D-4629-9B5B-1538BA91544B}" type="presParOf" srcId="{82481266-45C4-4998-A840-08971672BE95}" destId="{059B9E92-1961-47CF-BCF7-0664D53384B5}" srcOrd="5" destOrd="0" presId="urn:microsoft.com/office/officeart/2005/8/layout/vList3"/>
    <dgm:cxn modelId="{63364A14-E033-4439-B9B7-44CC11B9521D}" type="presParOf" srcId="{82481266-45C4-4998-A840-08971672BE95}" destId="{891EFD68-DC97-4C45-937E-39A85F3DA8F8}" srcOrd="6" destOrd="0" presId="urn:microsoft.com/office/officeart/2005/8/layout/vList3"/>
    <dgm:cxn modelId="{70DAB0E7-7E5C-49DE-9CDC-42903264EBAA}" type="presParOf" srcId="{891EFD68-DC97-4C45-937E-39A85F3DA8F8}" destId="{620FA911-CEED-479C-94ED-023D5B4C2F24}" srcOrd="0" destOrd="0" presId="urn:microsoft.com/office/officeart/2005/8/layout/vList3"/>
    <dgm:cxn modelId="{234FF205-D9EC-46D5-8297-A72815950446}" type="presParOf" srcId="{891EFD68-DC97-4C45-937E-39A85F3DA8F8}" destId="{1EDCDF8F-1C92-4137-8B74-C52B18D8CF33}" srcOrd="1" destOrd="0" presId="urn:microsoft.com/office/officeart/2005/8/layout/vList3"/>
    <dgm:cxn modelId="{FE9737FF-EAD5-4DFC-8D6E-48753449BB71}" type="presParOf" srcId="{82481266-45C4-4998-A840-08971672BE95}" destId="{40807509-BC7D-4BAA-A819-A54DF15F73DA}" srcOrd="7" destOrd="0" presId="urn:microsoft.com/office/officeart/2005/8/layout/vList3"/>
    <dgm:cxn modelId="{8C8D2D88-D1D4-4676-9543-E479A8080A9D}" type="presParOf" srcId="{82481266-45C4-4998-A840-08971672BE95}" destId="{3BA402B1-2093-4987-A938-B543DB60669C}" srcOrd="8" destOrd="0" presId="urn:microsoft.com/office/officeart/2005/8/layout/vList3"/>
    <dgm:cxn modelId="{A47F71FA-18BB-4E75-9185-FC43B56B22DC}" type="presParOf" srcId="{3BA402B1-2093-4987-A938-B543DB60669C}" destId="{E4FEC7FA-EAA0-432D-81AF-29CAB338D40A}" srcOrd="0" destOrd="0" presId="urn:microsoft.com/office/officeart/2005/8/layout/vList3"/>
    <dgm:cxn modelId="{AC223363-AB79-4809-B2E1-7A82CF8CFCEA}" type="presParOf" srcId="{3BA402B1-2093-4987-A938-B543DB60669C}" destId="{3AC69DCE-8B1C-43BE-8A2D-ABC4B1449FB3}" srcOrd="1" destOrd="0" presId="urn:microsoft.com/office/officeart/2005/8/layout/vList3"/>
    <dgm:cxn modelId="{E6CD0BDE-958E-422A-8CB0-2361CD4E1139}" type="presParOf" srcId="{82481266-45C4-4998-A840-08971672BE95}" destId="{3E76DFC4-4718-4705-8B0F-28F2D35EB785}" srcOrd="9" destOrd="0" presId="urn:microsoft.com/office/officeart/2005/8/layout/vList3"/>
    <dgm:cxn modelId="{2160788A-A2C9-40FF-9A28-8D7B7874430D}" type="presParOf" srcId="{82481266-45C4-4998-A840-08971672BE95}" destId="{FE7F6148-7180-4170-8FF0-5D2F42C3DB0F}" srcOrd="10" destOrd="0" presId="urn:microsoft.com/office/officeart/2005/8/layout/vList3"/>
    <dgm:cxn modelId="{E6787458-2C8D-495B-A3B6-FDF4DDBFF515}" type="presParOf" srcId="{FE7F6148-7180-4170-8FF0-5D2F42C3DB0F}" destId="{FF4AA2DA-C385-4C84-A20C-7A2CD41EB637}" srcOrd="0" destOrd="0" presId="urn:microsoft.com/office/officeart/2005/8/layout/vList3"/>
    <dgm:cxn modelId="{6F65A4C1-FFC9-4A4E-AEC0-FF4CD5713694}" type="presParOf" srcId="{FE7F6148-7180-4170-8FF0-5D2F42C3DB0F}" destId="{66A64049-D966-486A-8B6B-DD2C6DB483A0}" srcOrd="1" destOrd="0" presId="urn:microsoft.com/office/officeart/2005/8/layout/vList3"/>
    <dgm:cxn modelId="{88DCE0A6-5E28-4721-9CC5-FAE13E373F80}" type="presParOf" srcId="{82481266-45C4-4998-A840-08971672BE95}" destId="{0BF6D2BB-42BC-40CD-911F-CDCFEB77A173}" srcOrd="11" destOrd="0" presId="urn:microsoft.com/office/officeart/2005/8/layout/vList3"/>
    <dgm:cxn modelId="{4F29D405-96D8-4A43-8E58-97EB6AA05A18}" type="presParOf" srcId="{82481266-45C4-4998-A840-08971672BE95}" destId="{F5E49BBC-B6D4-44DB-ADC7-F9AC92092A5C}" srcOrd="12" destOrd="0" presId="urn:microsoft.com/office/officeart/2005/8/layout/vList3"/>
    <dgm:cxn modelId="{1824242F-A307-4BAB-B5DF-A9E8F8DDE3E8}" type="presParOf" srcId="{F5E49BBC-B6D4-44DB-ADC7-F9AC92092A5C}" destId="{04703621-5B05-447F-AD91-373EDDE0ED29}" srcOrd="0" destOrd="0" presId="urn:microsoft.com/office/officeart/2005/8/layout/vList3"/>
    <dgm:cxn modelId="{F4A59DBA-64D3-4D35-A6A9-AD947A54719A}" type="presParOf" srcId="{F5E49BBC-B6D4-44DB-ADC7-F9AC92092A5C}" destId="{DBA4DFE9-625B-4CCC-A435-CB5EAF133D5F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48EA-2B14-460F-B14F-9BA9E12BF11E}">
      <dsp:nvSpPr>
        <dsp:cNvPr id="0" name=""/>
        <dsp:cNvSpPr/>
      </dsp:nvSpPr>
      <dsp:spPr>
        <a:xfrm rot="10800000">
          <a:off x="407587" y="1216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Introductie 5xbeter</a:t>
          </a:r>
        </a:p>
      </dsp:txBody>
      <dsp:txXfrm rot="10800000">
        <a:off x="523103" y="1216"/>
        <a:ext cx="1044051" cy="462066"/>
      </dsp:txXfrm>
    </dsp:sp>
    <dsp:sp modelId="{94EF5479-1732-4E13-A435-298F2E624D67}">
      <dsp:nvSpPr>
        <dsp:cNvPr id="0" name=""/>
        <dsp:cNvSpPr/>
      </dsp:nvSpPr>
      <dsp:spPr>
        <a:xfrm>
          <a:off x="176554" y="1216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CFEF-B7FC-450F-B692-525D05CD0A89}">
      <dsp:nvSpPr>
        <dsp:cNvPr id="0" name=""/>
        <dsp:cNvSpPr/>
      </dsp:nvSpPr>
      <dsp:spPr>
        <a:xfrm rot="10800000">
          <a:off x="407587" y="601213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5xbeter thema's</a:t>
          </a:r>
        </a:p>
      </dsp:txBody>
      <dsp:txXfrm rot="10800000">
        <a:off x="523103" y="601213"/>
        <a:ext cx="1044051" cy="462066"/>
      </dsp:txXfrm>
    </dsp:sp>
    <dsp:sp modelId="{6C591EAF-EAE3-450A-891F-722B75675215}">
      <dsp:nvSpPr>
        <dsp:cNvPr id="0" name=""/>
        <dsp:cNvSpPr/>
      </dsp:nvSpPr>
      <dsp:spPr>
        <a:xfrm>
          <a:off x="176554" y="601213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0DDC8-1518-4217-BF1A-7CAB1BD2554D}">
      <dsp:nvSpPr>
        <dsp:cNvPr id="0" name=""/>
        <dsp:cNvSpPr/>
      </dsp:nvSpPr>
      <dsp:spPr>
        <a:xfrm rot="10800000">
          <a:off x="407587" y="1201209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Check van 5</a:t>
          </a:r>
        </a:p>
      </dsp:txBody>
      <dsp:txXfrm rot="10800000">
        <a:off x="523103" y="1201209"/>
        <a:ext cx="1044051" cy="462066"/>
      </dsp:txXfrm>
    </dsp:sp>
    <dsp:sp modelId="{9C2D42A8-AFC2-4142-A241-BF2C58FAA5BD}">
      <dsp:nvSpPr>
        <dsp:cNvPr id="0" name=""/>
        <dsp:cNvSpPr/>
      </dsp:nvSpPr>
      <dsp:spPr>
        <a:xfrm>
          <a:off x="176554" y="1201209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DF8F-1C92-4137-8B74-C52B18D8CF33}">
      <dsp:nvSpPr>
        <dsp:cNvPr id="0" name=""/>
        <dsp:cNvSpPr/>
      </dsp:nvSpPr>
      <dsp:spPr>
        <a:xfrm rot="10800000">
          <a:off x="407587" y="1801205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Mijn 5xbeter</a:t>
          </a:r>
        </a:p>
      </dsp:txBody>
      <dsp:txXfrm rot="10800000">
        <a:off x="523103" y="1801205"/>
        <a:ext cx="1044051" cy="462066"/>
      </dsp:txXfrm>
    </dsp:sp>
    <dsp:sp modelId="{620FA911-CEED-479C-94ED-023D5B4C2F24}">
      <dsp:nvSpPr>
        <dsp:cNvPr id="0" name=""/>
        <dsp:cNvSpPr/>
      </dsp:nvSpPr>
      <dsp:spPr>
        <a:xfrm>
          <a:off x="176554" y="1801205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9DCE-8B1C-43BE-8A2D-ABC4B1449FB3}">
      <dsp:nvSpPr>
        <dsp:cNvPr id="0" name=""/>
        <dsp:cNvSpPr/>
      </dsp:nvSpPr>
      <dsp:spPr>
        <a:xfrm rot="10800000">
          <a:off x="407587" y="2401202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 dirty="0">
              <a:solidFill>
                <a:schemeClr val="bg1"/>
              </a:solidFill>
            </a:rPr>
            <a:t>Verbetercoaches</a:t>
          </a:r>
        </a:p>
      </dsp:txBody>
      <dsp:txXfrm rot="10800000">
        <a:off x="523103" y="2401202"/>
        <a:ext cx="1044051" cy="462066"/>
      </dsp:txXfrm>
    </dsp:sp>
    <dsp:sp modelId="{E4FEC7FA-EAA0-432D-81AF-29CAB338D40A}">
      <dsp:nvSpPr>
        <dsp:cNvPr id="0" name=""/>
        <dsp:cNvSpPr/>
      </dsp:nvSpPr>
      <dsp:spPr>
        <a:xfrm>
          <a:off x="176554" y="2401202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48EA-2B14-460F-B14F-9BA9E12BF11E}">
      <dsp:nvSpPr>
        <dsp:cNvPr id="0" name=""/>
        <dsp:cNvSpPr/>
      </dsp:nvSpPr>
      <dsp:spPr>
        <a:xfrm rot="10800000">
          <a:off x="407587" y="1216"/>
          <a:ext cx="1159567" cy="462066"/>
        </a:xfrm>
        <a:prstGeom prst="homePlat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Introductie 5xbeter</a:t>
          </a:r>
        </a:p>
      </dsp:txBody>
      <dsp:txXfrm rot="10800000">
        <a:off x="523103" y="1216"/>
        <a:ext cx="1044051" cy="462066"/>
      </dsp:txXfrm>
    </dsp:sp>
    <dsp:sp modelId="{94EF5479-1732-4E13-A435-298F2E624D67}">
      <dsp:nvSpPr>
        <dsp:cNvPr id="0" name=""/>
        <dsp:cNvSpPr/>
      </dsp:nvSpPr>
      <dsp:spPr>
        <a:xfrm>
          <a:off x="176554" y="0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CFEF-B7FC-450F-B692-525D05CD0A89}">
      <dsp:nvSpPr>
        <dsp:cNvPr id="0" name=""/>
        <dsp:cNvSpPr/>
      </dsp:nvSpPr>
      <dsp:spPr>
        <a:xfrm rot="10800000">
          <a:off x="407587" y="601213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5xbeter thema's</a:t>
          </a:r>
        </a:p>
      </dsp:txBody>
      <dsp:txXfrm rot="10800000">
        <a:off x="523103" y="601213"/>
        <a:ext cx="1044051" cy="462066"/>
      </dsp:txXfrm>
    </dsp:sp>
    <dsp:sp modelId="{6C591EAF-EAE3-450A-891F-722B75675215}">
      <dsp:nvSpPr>
        <dsp:cNvPr id="0" name=""/>
        <dsp:cNvSpPr/>
      </dsp:nvSpPr>
      <dsp:spPr>
        <a:xfrm>
          <a:off x="176554" y="601213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0DDC8-1518-4217-BF1A-7CAB1BD2554D}">
      <dsp:nvSpPr>
        <dsp:cNvPr id="0" name=""/>
        <dsp:cNvSpPr/>
      </dsp:nvSpPr>
      <dsp:spPr>
        <a:xfrm rot="10800000">
          <a:off x="407587" y="1201209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Check van 5</a:t>
          </a:r>
        </a:p>
      </dsp:txBody>
      <dsp:txXfrm rot="10800000">
        <a:off x="523103" y="1201209"/>
        <a:ext cx="1044051" cy="462066"/>
      </dsp:txXfrm>
    </dsp:sp>
    <dsp:sp modelId="{9C2D42A8-AFC2-4142-A241-BF2C58FAA5BD}">
      <dsp:nvSpPr>
        <dsp:cNvPr id="0" name=""/>
        <dsp:cNvSpPr/>
      </dsp:nvSpPr>
      <dsp:spPr>
        <a:xfrm>
          <a:off x="176554" y="1201209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DF8F-1C92-4137-8B74-C52B18D8CF33}">
      <dsp:nvSpPr>
        <dsp:cNvPr id="0" name=""/>
        <dsp:cNvSpPr/>
      </dsp:nvSpPr>
      <dsp:spPr>
        <a:xfrm rot="10800000">
          <a:off x="407587" y="1801205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Mijn 5xbeter</a:t>
          </a:r>
        </a:p>
      </dsp:txBody>
      <dsp:txXfrm rot="10800000">
        <a:off x="523103" y="1801205"/>
        <a:ext cx="1044051" cy="462066"/>
      </dsp:txXfrm>
    </dsp:sp>
    <dsp:sp modelId="{620FA911-CEED-479C-94ED-023D5B4C2F24}">
      <dsp:nvSpPr>
        <dsp:cNvPr id="0" name=""/>
        <dsp:cNvSpPr/>
      </dsp:nvSpPr>
      <dsp:spPr>
        <a:xfrm>
          <a:off x="176554" y="1801205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9DCE-8B1C-43BE-8A2D-ABC4B1449FB3}">
      <dsp:nvSpPr>
        <dsp:cNvPr id="0" name=""/>
        <dsp:cNvSpPr/>
      </dsp:nvSpPr>
      <dsp:spPr>
        <a:xfrm rot="10800000">
          <a:off x="407587" y="2401202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 dirty="0">
              <a:solidFill>
                <a:schemeClr val="bg1"/>
              </a:solidFill>
            </a:rPr>
            <a:t>Verbetercoaches</a:t>
          </a:r>
        </a:p>
      </dsp:txBody>
      <dsp:txXfrm rot="10800000">
        <a:off x="523103" y="2401202"/>
        <a:ext cx="1044051" cy="462066"/>
      </dsp:txXfrm>
    </dsp:sp>
    <dsp:sp modelId="{E4FEC7FA-EAA0-432D-81AF-29CAB338D40A}">
      <dsp:nvSpPr>
        <dsp:cNvPr id="0" name=""/>
        <dsp:cNvSpPr/>
      </dsp:nvSpPr>
      <dsp:spPr>
        <a:xfrm>
          <a:off x="176554" y="2401202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48EA-2B14-460F-B14F-9BA9E12BF11E}">
      <dsp:nvSpPr>
        <dsp:cNvPr id="0" name=""/>
        <dsp:cNvSpPr/>
      </dsp:nvSpPr>
      <dsp:spPr>
        <a:xfrm rot="10800000">
          <a:off x="407587" y="1216"/>
          <a:ext cx="1159567" cy="462066"/>
        </a:xfrm>
        <a:prstGeom prst="homePlat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Introductie 5xbeter</a:t>
          </a:r>
        </a:p>
      </dsp:txBody>
      <dsp:txXfrm rot="10800000">
        <a:off x="523103" y="1216"/>
        <a:ext cx="1044051" cy="462066"/>
      </dsp:txXfrm>
    </dsp:sp>
    <dsp:sp modelId="{94EF5479-1732-4E13-A435-298F2E624D67}">
      <dsp:nvSpPr>
        <dsp:cNvPr id="0" name=""/>
        <dsp:cNvSpPr/>
      </dsp:nvSpPr>
      <dsp:spPr>
        <a:xfrm>
          <a:off x="176554" y="1216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CFEF-B7FC-450F-B692-525D05CD0A89}">
      <dsp:nvSpPr>
        <dsp:cNvPr id="0" name=""/>
        <dsp:cNvSpPr/>
      </dsp:nvSpPr>
      <dsp:spPr>
        <a:xfrm rot="10800000">
          <a:off x="407587" y="601213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 dirty="0">
              <a:solidFill>
                <a:schemeClr val="bg1"/>
              </a:solidFill>
            </a:rPr>
            <a:t>5xbeter thema's</a:t>
          </a:r>
        </a:p>
      </dsp:txBody>
      <dsp:txXfrm rot="10800000">
        <a:off x="523103" y="601213"/>
        <a:ext cx="1044051" cy="462066"/>
      </dsp:txXfrm>
    </dsp:sp>
    <dsp:sp modelId="{6C591EAF-EAE3-450A-891F-722B75675215}">
      <dsp:nvSpPr>
        <dsp:cNvPr id="0" name=""/>
        <dsp:cNvSpPr/>
      </dsp:nvSpPr>
      <dsp:spPr>
        <a:xfrm>
          <a:off x="176554" y="601213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0DDC8-1518-4217-BF1A-7CAB1BD2554D}">
      <dsp:nvSpPr>
        <dsp:cNvPr id="0" name=""/>
        <dsp:cNvSpPr/>
      </dsp:nvSpPr>
      <dsp:spPr>
        <a:xfrm rot="10800000">
          <a:off x="407587" y="1201209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 dirty="0">
              <a:solidFill>
                <a:schemeClr val="bg1"/>
              </a:solidFill>
            </a:rPr>
            <a:t>Check van 5</a:t>
          </a:r>
        </a:p>
      </dsp:txBody>
      <dsp:txXfrm rot="10800000">
        <a:off x="523103" y="1201209"/>
        <a:ext cx="1044051" cy="462066"/>
      </dsp:txXfrm>
    </dsp:sp>
    <dsp:sp modelId="{9C2D42A8-AFC2-4142-A241-BF2C58FAA5BD}">
      <dsp:nvSpPr>
        <dsp:cNvPr id="0" name=""/>
        <dsp:cNvSpPr/>
      </dsp:nvSpPr>
      <dsp:spPr>
        <a:xfrm>
          <a:off x="176554" y="1201209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DF8F-1C92-4137-8B74-C52B18D8CF33}">
      <dsp:nvSpPr>
        <dsp:cNvPr id="0" name=""/>
        <dsp:cNvSpPr/>
      </dsp:nvSpPr>
      <dsp:spPr>
        <a:xfrm rot="10800000">
          <a:off x="407587" y="1801205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Mijn 5xbeter</a:t>
          </a:r>
        </a:p>
      </dsp:txBody>
      <dsp:txXfrm rot="10800000">
        <a:off x="523103" y="1801205"/>
        <a:ext cx="1044051" cy="462066"/>
      </dsp:txXfrm>
    </dsp:sp>
    <dsp:sp modelId="{620FA911-CEED-479C-94ED-023D5B4C2F24}">
      <dsp:nvSpPr>
        <dsp:cNvPr id="0" name=""/>
        <dsp:cNvSpPr/>
      </dsp:nvSpPr>
      <dsp:spPr>
        <a:xfrm>
          <a:off x="176554" y="1801205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9DCE-8B1C-43BE-8A2D-ABC4B1449FB3}">
      <dsp:nvSpPr>
        <dsp:cNvPr id="0" name=""/>
        <dsp:cNvSpPr/>
      </dsp:nvSpPr>
      <dsp:spPr>
        <a:xfrm rot="10800000">
          <a:off x="407587" y="2401202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2860" rIns="42672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>
              <a:solidFill>
                <a:schemeClr val="bg1"/>
              </a:solidFill>
            </a:rPr>
            <a:t>Verbetercoaches</a:t>
          </a:r>
        </a:p>
      </dsp:txBody>
      <dsp:txXfrm rot="10800000">
        <a:off x="523103" y="2401202"/>
        <a:ext cx="1044051" cy="462066"/>
      </dsp:txXfrm>
    </dsp:sp>
    <dsp:sp modelId="{E4FEC7FA-EAA0-432D-81AF-29CAB338D40A}">
      <dsp:nvSpPr>
        <dsp:cNvPr id="0" name=""/>
        <dsp:cNvSpPr/>
      </dsp:nvSpPr>
      <dsp:spPr>
        <a:xfrm>
          <a:off x="176554" y="2401202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48EA-2B14-460F-B14F-9BA9E12BF11E}">
      <dsp:nvSpPr>
        <dsp:cNvPr id="0" name=""/>
        <dsp:cNvSpPr/>
      </dsp:nvSpPr>
      <dsp:spPr>
        <a:xfrm rot="10800000">
          <a:off x="407587" y="1216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sp:txBody>
      <dsp:txXfrm rot="10800000">
        <a:off x="523103" y="1216"/>
        <a:ext cx="1044051" cy="462066"/>
      </dsp:txXfrm>
    </dsp:sp>
    <dsp:sp modelId="{94EF5479-1732-4E13-A435-298F2E624D67}">
      <dsp:nvSpPr>
        <dsp:cNvPr id="0" name=""/>
        <dsp:cNvSpPr/>
      </dsp:nvSpPr>
      <dsp:spPr>
        <a:xfrm>
          <a:off x="176554" y="1216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CFEF-B7FC-450F-B692-525D05CD0A89}">
      <dsp:nvSpPr>
        <dsp:cNvPr id="0" name=""/>
        <dsp:cNvSpPr/>
      </dsp:nvSpPr>
      <dsp:spPr>
        <a:xfrm rot="10800000">
          <a:off x="407587" y="601213"/>
          <a:ext cx="1159567" cy="462066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sp:txBody>
      <dsp:txXfrm rot="10800000">
        <a:off x="523103" y="601213"/>
        <a:ext cx="1044051" cy="462066"/>
      </dsp:txXfrm>
    </dsp:sp>
    <dsp:sp modelId="{6C591EAF-EAE3-450A-891F-722B75675215}">
      <dsp:nvSpPr>
        <dsp:cNvPr id="0" name=""/>
        <dsp:cNvSpPr/>
      </dsp:nvSpPr>
      <dsp:spPr>
        <a:xfrm>
          <a:off x="176554" y="601213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0DDC8-1518-4217-BF1A-7CAB1BD2554D}">
      <dsp:nvSpPr>
        <dsp:cNvPr id="0" name=""/>
        <dsp:cNvSpPr/>
      </dsp:nvSpPr>
      <dsp:spPr>
        <a:xfrm rot="10800000">
          <a:off x="407587" y="1201209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sp:txBody>
      <dsp:txXfrm rot="10800000">
        <a:off x="523103" y="1201209"/>
        <a:ext cx="1044051" cy="462066"/>
      </dsp:txXfrm>
    </dsp:sp>
    <dsp:sp modelId="{9C2D42A8-AFC2-4142-A241-BF2C58FAA5BD}">
      <dsp:nvSpPr>
        <dsp:cNvPr id="0" name=""/>
        <dsp:cNvSpPr/>
      </dsp:nvSpPr>
      <dsp:spPr>
        <a:xfrm>
          <a:off x="176554" y="1201209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DF8F-1C92-4137-8B74-C52B18D8CF33}">
      <dsp:nvSpPr>
        <dsp:cNvPr id="0" name=""/>
        <dsp:cNvSpPr/>
      </dsp:nvSpPr>
      <dsp:spPr>
        <a:xfrm rot="10800000">
          <a:off x="407587" y="1801205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sp:txBody>
      <dsp:txXfrm rot="10800000">
        <a:off x="523103" y="1801205"/>
        <a:ext cx="1044051" cy="462066"/>
      </dsp:txXfrm>
    </dsp:sp>
    <dsp:sp modelId="{620FA911-CEED-479C-94ED-023D5B4C2F24}">
      <dsp:nvSpPr>
        <dsp:cNvPr id="0" name=""/>
        <dsp:cNvSpPr/>
      </dsp:nvSpPr>
      <dsp:spPr>
        <a:xfrm>
          <a:off x="176554" y="1801205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9DCE-8B1C-43BE-8A2D-ABC4B1449FB3}">
      <dsp:nvSpPr>
        <dsp:cNvPr id="0" name=""/>
        <dsp:cNvSpPr/>
      </dsp:nvSpPr>
      <dsp:spPr>
        <a:xfrm rot="10800000">
          <a:off x="407587" y="2401202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sp:txBody>
      <dsp:txXfrm rot="10800000">
        <a:off x="523103" y="2401202"/>
        <a:ext cx="1044051" cy="462066"/>
      </dsp:txXfrm>
    </dsp:sp>
    <dsp:sp modelId="{E4FEC7FA-EAA0-432D-81AF-29CAB338D40A}">
      <dsp:nvSpPr>
        <dsp:cNvPr id="0" name=""/>
        <dsp:cNvSpPr/>
      </dsp:nvSpPr>
      <dsp:spPr>
        <a:xfrm>
          <a:off x="176554" y="2401202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48EA-2B14-460F-B14F-9BA9E12BF11E}">
      <dsp:nvSpPr>
        <dsp:cNvPr id="0" name=""/>
        <dsp:cNvSpPr/>
      </dsp:nvSpPr>
      <dsp:spPr>
        <a:xfrm rot="10800000">
          <a:off x="407587" y="1216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sp:txBody>
      <dsp:txXfrm rot="10800000">
        <a:off x="523103" y="1216"/>
        <a:ext cx="1044051" cy="462066"/>
      </dsp:txXfrm>
    </dsp:sp>
    <dsp:sp modelId="{94EF5479-1732-4E13-A435-298F2E624D67}">
      <dsp:nvSpPr>
        <dsp:cNvPr id="0" name=""/>
        <dsp:cNvSpPr/>
      </dsp:nvSpPr>
      <dsp:spPr>
        <a:xfrm>
          <a:off x="176554" y="1216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CFEF-B7FC-450F-B692-525D05CD0A89}">
      <dsp:nvSpPr>
        <dsp:cNvPr id="0" name=""/>
        <dsp:cNvSpPr/>
      </dsp:nvSpPr>
      <dsp:spPr>
        <a:xfrm rot="10800000">
          <a:off x="407587" y="601213"/>
          <a:ext cx="1159567" cy="462066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sp:txBody>
      <dsp:txXfrm rot="10800000">
        <a:off x="523103" y="601213"/>
        <a:ext cx="1044051" cy="462066"/>
      </dsp:txXfrm>
    </dsp:sp>
    <dsp:sp modelId="{6C591EAF-EAE3-450A-891F-722B75675215}">
      <dsp:nvSpPr>
        <dsp:cNvPr id="0" name=""/>
        <dsp:cNvSpPr/>
      </dsp:nvSpPr>
      <dsp:spPr>
        <a:xfrm>
          <a:off x="176554" y="601213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0DDC8-1518-4217-BF1A-7CAB1BD2554D}">
      <dsp:nvSpPr>
        <dsp:cNvPr id="0" name=""/>
        <dsp:cNvSpPr/>
      </dsp:nvSpPr>
      <dsp:spPr>
        <a:xfrm rot="10800000">
          <a:off x="407587" y="1201209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sp:txBody>
      <dsp:txXfrm rot="10800000">
        <a:off x="523103" y="1201209"/>
        <a:ext cx="1044051" cy="462066"/>
      </dsp:txXfrm>
    </dsp:sp>
    <dsp:sp modelId="{9C2D42A8-AFC2-4142-A241-BF2C58FAA5BD}">
      <dsp:nvSpPr>
        <dsp:cNvPr id="0" name=""/>
        <dsp:cNvSpPr/>
      </dsp:nvSpPr>
      <dsp:spPr>
        <a:xfrm>
          <a:off x="176554" y="1201209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DF8F-1C92-4137-8B74-C52B18D8CF33}">
      <dsp:nvSpPr>
        <dsp:cNvPr id="0" name=""/>
        <dsp:cNvSpPr/>
      </dsp:nvSpPr>
      <dsp:spPr>
        <a:xfrm rot="10800000">
          <a:off x="407587" y="1801205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sp:txBody>
      <dsp:txXfrm rot="10800000">
        <a:off x="523103" y="1801205"/>
        <a:ext cx="1044051" cy="462066"/>
      </dsp:txXfrm>
    </dsp:sp>
    <dsp:sp modelId="{620FA911-CEED-479C-94ED-023D5B4C2F24}">
      <dsp:nvSpPr>
        <dsp:cNvPr id="0" name=""/>
        <dsp:cNvSpPr/>
      </dsp:nvSpPr>
      <dsp:spPr>
        <a:xfrm>
          <a:off x="176554" y="1801205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9DCE-8B1C-43BE-8A2D-ABC4B1449FB3}">
      <dsp:nvSpPr>
        <dsp:cNvPr id="0" name=""/>
        <dsp:cNvSpPr/>
      </dsp:nvSpPr>
      <dsp:spPr>
        <a:xfrm rot="10800000">
          <a:off x="407587" y="2401202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sp:txBody>
      <dsp:txXfrm rot="10800000">
        <a:off x="523103" y="2401202"/>
        <a:ext cx="1044051" cy="462066"/>
      </dsp:txXfrm>
    </dsp:sp>
    <dsp:sp modelId="{E4FEC7FA-EAA0-432D-81AF-29CAB338D40A}">
      <dsp:nvSpPr>
        <dsp:cNvPr id="0" name=""/>
        <dsp:cNvSpPr/>
      </dsp:nvSpPr>
      <dsp:spPr>
        <a:xfrm>
          <a:off x="176554" y="2401202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48EA-2B14-460F-B14F-9BA9E12BF11E}">
      <dsp:nvSpPr>
        <dsp:cNvPr id="0" name=""/>
        <dsp:cNvSpPr/>
      </dsp:nvSpPr>
      <dsp:spPr>
        <a:xfrm rot="10800000">
          <a:off x="407587" y="1216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sp:txBody>
      <dsp:txXfrm rot="10800000">
        <a:off x="523103" y="1216"/>
        <a:ext cx="1044051" cy="462066"/>
      </dsp:txXfrm>
    </dsp:sp>
    <dsp:sp modelId="{94EF5479-1732-4E13-A435-298F2E624D67}">
      <dsp:nvSpPr>
        <dsp:cNvPr id="0" name=""/>
        <dsp:cNvSpPr/>
      </dsp:nvSpPr>
      <dsp:spPr>
        <a:xfrm>
          <a:off x="176554" y="0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CFEF-B7FC-450F-B692-525D05CD0A89}">
      <dsp:nvSpPr>
        <dsp:cNvPr id="0" name=""/>
        <dsp:cNvSpPr/>
      </dsp:nvSpPr>
      <dsp:spPr>
        <a:xfrm rot="10800000">
          <a:off x="407587" y="601213"/>
          <a:ext cx="1159567" cy="462066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sp:txBody>
      <dsp:txXfrm rot="10800000">
        <a:off x="523103" y="601213"/>
        <a:ext cx="1044051" cy="462066"/>
      </dsp:txXfrm>
    </dsp:sp>
    <dsp:sp modelId="{6C591EAF-EAE3-450A-891F-722B75675215}">
      <dsp:nvSpPr>
        <dsp:cNvPr id="0" name=""/>
        <dsp:cNvSpPr/>
      </dsp:nvSpPr>
      <dsp:spPr>
        <a:xfrm>
          <a:off x="176554" y="601213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0DDC8-1518-4217-BF1A-7CAB1BD2554D}">
      <dsp:nvSpPr>
        <dsp:cNvPr id="0" name=""/>
        <dsp:cNvSpPr/>
      </dsp:nvSpPr>
      <dsp:spPr>
        <a:xfrm rot="10800000">
          <a:off x="407587" y="1201209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sp:txBody>
      <dsp:txXfrm rot="10800000">
        <a:off x="523103" y="1201209"/>
        <a:ext cx="1044051" cy="462066"/>
      </dsp:txXfrm>
    </dsp:sp>
    <dsp:sp modelId="{9C2D42A8-AFC2-4142-A241-BF2C58FAA5BD}">
      <dsp:nvSpPr>
        <dsp:cNvPr id="0" name=""/>
        <dsp:cNvSpPr/>
      </dsp:nvSpPr>
      <dsp:spPr>
        <a:xfrm>
          <a:off x="176554" y="1201209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DF8F-1C92-4137-8B74-C52B18D8CF33}">
      <dsp:nvSpPr>
        <dsp:cNvPr id="0" name=""/>
        <dsp:cNvSpPr/>
      </dsp:nvSpPr>
      <dsp:spPr>
        <a:xfrm rot="10800000">
          <a:off x="407587" y="1801205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sp:txBody>
      <dsp:txXfrm rot="10800000">
        <a:off x="523103" y="1801205"/>
        <a:ext cx="1044051" cy="462066"/>
      </dsp:txXfrm>
    </dsp:sp>
    <dsp:sp modelId="{620FA911-CEED-479C-94ED-023D5B4C2F24}">
      <dsp:nvSpPr>
        <dsp:cNvPr id="0" name=""/>
        <dsp:cNvSpPr/>
      </dsp:nvSpPr>
      <dsp:spPr>
        <a:xfrm>
          <a:off x="176554" y="1801205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9DCE-8B1C-43BE-8A2D-ABC4B1449FB3}">
      <dsp:nvSpPr>
        <dsp:cNvPr id="0" name=""/>
        <dsp:cNvSpPr/>
      </dsp:nvSpPr>
      <dsp:spPr>
        <a:xfrm rot="10800000">
          <a:off x="407587" y="2401202"/>
          <a:ext cx="1159567" cy="462066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758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sp:txBody>
      <dsp:txXfrm rot="10800000">
        <a:off x="523103" y="2401202"/>
        <a:ext cx="1044051" cy="462066"/>
      </dsp:txXfrm>
    </dsp:sp>
    <dsp:sp modelId="{E4FEC7FA-EAA0-432D-81AF-29CAB338D40A}">
      <dsp:nvSpPr>
        <dsp:cNvPr id="0" name=""/>
        <dsp:cNvSpPr/>
      </dsp:nvSpPr>
      <dsp:spPr>
        <a:xfrm>
          <a:off x="176554" y="2401202"/>
          <a:ext cx="462066" cy="462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48EA-2B14-460F-B14F-9BA9E12BF11E}">
      <dsp:nvSpPr>
        <dsp:cNvPr id="0" name=""/>
        <dsp:cNvSpPr/>
      </dsp:nvSpPr>
      <dsp:spPr>
        <a:xfrm rot="10800000">
          <a:off x="373503" y="497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3637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Introductie 5xbeter</a:t>
          </a:r>
        </a:p>
      </dsp:txBody>
      <dsp:txXfrm rot="10800000">
        <a:off x="454935" y="497"/>
        <a:ext cx="1078135" cy="325728"/>
      </dsp:txXfrm>
    </dsp:sp>
    <dsp:sp modelId="{94EF5479-1732-4E13-A435-298F2E624D67}">
      <dsp:nvSpPr>
        <dsp:cNvPr id="0" name=""/>
        <dsp:cNvSpPr/>
      </dsp:nvSpPr>
      <dsp:spPr>
        <a:xfrm>
          <a:off x="210639" y="49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CFEF-B7FC-450F-B692-525D05CD0A89}">
      <dsp:nvSpPr>
        <dsp:cNvPr id="0" name=""/>
        <dsp:cNvSpPr/>
      </dsp:nvSpPr>
      <dsp:spPr>
        <a:xfrm rot="10800000">
          <a:off x="373503" y="423457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3637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5xbeter thema's</a:t>
          </a:r>
        </a:p>
      </dsp:txBody>
      <dsp:txXfrm rot="10800000">
        <a:off x="454935" y="423457"/>
        <a:ext cx="1078135" cy="325728"/>
      </dsp:txXfrm>
    </dsp:sp>
    <dsp:sp modelId="{6C591EAF-EAE3-450A-891F-722B75675215}">
      <dsp:nvSpPr>
        <dsp:cNvPr id="0" name=""/>
        <dsp:cNvSpPr/>
      </dsp:nvSpPr>
      <dsp:spPr>
        <a:xfrm>
          <a:off x="210639" y="423457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0DDC8-1518-4217-BF1A-7CAB1BD2554D}">
      <dsp:nvSpPr>
        <dsp:cNvPr id="0" name=""/>
        <dsp:cNvSpPr/>
      </dsp:nvSpPr>
      <dsp:spPr>
        <a:xfrm rot="10800000">
          <a:off x="373503" y="84641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3637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van 5</a:t>
          </a:r>
        </a:p>
      </dsp:txBody>
      <dsp:txXfrm rot="10800000">
        <a:off x="454935" y="846418"/>
        <a:ext cx="1078135" cy="325728"/>
      </dsp:txXfrm>
    </dsp:sp>
    <dsp:sp modelId="{9C2D42A8-AFC2-4142-A241-BF2C58FAA5BD}">
      <dsp:nvSpPr>
        <dsp:cNvPr id="0" name=""/>
        <dsp:cNvSpPr/>
      </dsp:nvSpPr>
      <dsp:spPr>
        <a:xfrm>
          <a:off x="210639" y="84641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DF8F-1C92-4137-8B74-C52B18D8CF33}">
      <dsp:nvSpPr>
        <dsp:cNvPr id="0" name=""/>
        <dsp:cNvSpPr/>
      </dsp:nvSpPr>
      <dsp:spPr>
        <a:xfrm rot="10800000">
          <a:off x="373503" y="126937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3637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Mijn 5xbeter</a:t>
          </a:r>
        </a:p>
      </dsp:txBody>
      <dsp:txXfrm rot="10800000">
        <a:off x="454935" y="1269378"/>
        <a:ext cx="1078135" cy="325728"/>
      </dsp:txXfrm>
    </dsp:sp>
    <dsp:sp modelId="{620FA911-CEED-479C-94ED-023D5B4C2F24}">
      <dsp:nvSpPr>
        <dsp:cNvPr id="0" name=""/>
        <dsp:cNvSpPr/>
      </dsp:nvSpPr>
      <dsp:spPr>
        <a:xfrm>
          <a:off x="210639" y="126937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9DCE-8B1C-43BE-8A2D-ABC4B1449FB3}">
      <dsp:nvSpPr>
        <dsp:cNvPr id="0" name=""/>
        <dsp:cNvSpPr/>
      </dsp:nvSpPr>
      <dsp:spPr>
        <a:xfrm rot="10800000">
          <a:off x="373503" y="1692338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3637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Verbetercoaches</a:t>
          </a:r>
        </a:p>
      </dsp:txBody>
      <dsp:txXfrm rot="10800000">
        <a:off x="454935" y="1692338"/>
        <a:ext cx="1078135" cy="325728"/>
      </dsp:txXfrm>
    </dsp:sp>
    <dsp:sp modelId="{E4FEC7FA-EAA0-432D-81AF-29CAB338D40A}">
      <dsp:nvSpPr>
        <dsp:cNvPr id="0" name=""/>
        <dsp:cNvSpPr/>
      </dsp:nvSpPr>
      <dsp:spPr>
        <a:xfrm>
          <a:off x="210639" y="1692338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64049-D966-486A-8B6B-DD2C6DB483A0}">
      <dsp:nvSpPr>
        <dsp:cNvPr id="0" name=""/>
        <dsp:cNvSpPr/>
      </dsp:nvSpPr>
      <dsp:spPr>
        <a:xfrm rot="10800000">
          <a:off x="373503" y="2115299"/>
          <a:ext cx="1159567" cy="325728"/>
        </a:xfrm>
        <a:prstGeom prst="homePlat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3637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Webinars</a:t>
          </a:r>
        </a:p>
      </dsp:txBody>
      <dsp:txXfrm rot="10800000">
        <a:off x="454935" y="2115299"/>
        <a:ext cx="1078135" cy="325728"/>
      </dsp:txXfrm>
    </dsp:sp>
    <dsp:sp modelId="{FF4AA2DA-C385-4C84-A20C-7A2CD41EB637}">
      <dsp:nvSpPr>
        <dsp:cNvPr id="0" name=""/>
        <dsp:cNvSpPr/>
      </dsp:nvSpPr>
      <dsp:spPr>
        <a:xfrm>
          <a:off x="210639" y="2115299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DFE9-625B-4CCC-A435-CB5EAF133D5F}">
      <dsp:nvSpPr>
        <dsp:cNvPr id="0" name=""/>
        <dsp:cNvSpPr/>
      </dsp:nvSpPr>
      <dsp:spPr>
        <a:xfrm rot="10800000">
          <a:off x="373503" y="2538259"/>
          <a:ext cx="1159567" cy="325728"/>
        </a:xfrm>
        <a:prstGeom prst="homePlat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3637" tIns="26670" rIns="49784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Communicatie</a:t>
          </a:r>
        </a:p>
      </dsp:txBody>
      <dsp:txXfrm rot="10800000">
        <a:off x="454935" y="2538259"/>
        <a:ext cx="1078135" cy="325728"/>
      </dsp:txXfrm>
    </dsp:sp>
    <dsp:sp modelId="{04703621-5B05-447F-AD91-373EDDE0ED29}">
      <dsp:nvSpPr>
        <dsp:cNvPr id="0" name=""/>
        <dsp:cNvSpPr/>
      </dsp:nvSpPr>
      <dsp:spPr>
        <a:xfrm>
          <a:off x="210639" y="2538259"/>
          <a:ext cx="325728" cy="3257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opmaakprofielen van de modeltekst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11A1A18-C96E-724C-9924-85F566CFDC5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9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0CEAF8-FEA6-994F-95FC-0A720887074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Fysieke belasting, Gevaarlijke stoffen, Lasrook, Machineveiligheid, Schadelijk geluid, Valgevaar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A1A18-C96E-724C-9924-85F566CFDC5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6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Aantallen zijn een schatting exclusief testaccounts, de werkelijke aantallen zijn 18727 bedrijven, 20633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A1A18-C96E-724C-9924-85F566CFDC5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55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Bij voorkeur via de reguliere weg i.v.m. goede registratie van de vragen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A1A18-C96E-724C-9924-85F566CFDC5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35375" y="665163"/>
            <a:ext cx="4822825" cy="3195637"/>
          </a:xfrm>
        </p:spPr>
        <p:txBody>
          <a:bodyPr anchor="t"/>
          <a:lstStyle>
            <a:lvl1pPr>
              <a:defRPr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35375" y="1096963"/>
            <a:ext cx="4824413" cy="2736850"/>
          </a:xfrm>
        </p:spPr>
        <p:txBody>
          <a:bodyPr/>
          <a:lstStyle>
            <a:lvl1pPr marL="0" indent="0">
              <a:buFontTx/>
              <a:buNone/>
              <a:defRPr sz="260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/>
              <a:t>Klik om het opmaakprofiel van de modelondertitel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48488" y="6453188"/>
            <a:ext cx="2133600" cy="287337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0C3A1594-3EBD-7140-98C6-5AF4C31CFB82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56425" y="274638"/>
            <a:ext cx="1730375" cy="574675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63713" y="274638"/>
            <a:ext cx="5040312" cy="574675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763713" y="1600200"/>
            <a:ext cx="3384550" cy="44211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5300663" y="1600200"/>
            <a:ext cx="3386137" cy="4421188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6A9DD5F5-94F9-4946-817E-D41BA3BAEF31}" type="slidenum">
              <a:rPr lang="en-US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63713" y="1600200"/>
            <a:ext cx="3384550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00663" y="1600200"/>
            <a:ext cx="3386137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8A9BDE00-CE5F-4D43-A54F-37A58A0CDA5E}" type="slidenum">
              <a:rPr lang="en-US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| pagina </a:t>
            </a:r>
            <a:fld id="{7267CA6B-A4CB-A142-AB94-E2880D474A00}" type="slidenum">
              <a:rPr lang="en-US"/>
              <a:pPr>
                <a:defRPr/>
              </a:pPr>
              <a:t>‹Nr.›</a:t>
            </a:fld>
            <a:r>
              <a:rPr lang="en-US"/>
              <a:t> van x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D9040C11-CCA3-3347-B53C-33DDFC77C0C4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274638"/>
            <a:ext cx="69230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1600200"/>
            <a:ext cx="6923087" cy="4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492875"/>
            <a:ext cx="25908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00" b="1">
                <a:solidFill>
                  <a:schemeClr val="bg1"/>
                </a:solidFill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© 2015 | </a:t>
            </a:r>
            <a:r>
              <a:rPr lang="en-US" dirty="0" err="1"/>
              <a:t>pagina</a:t>
            </a:r>
            <a:r>
              <a:rPr lang="en-US" dirty="0"/>
              <a:t> </a:t>
            </a:r>
            <a:fld id="{FDD8E3ED-2333-4542-92AB-C234E4094B19}" type="slidenum">
              <a:rPr lang="en-US"/>
              <a:pPr>
                <a:defRPr/>
              </a:pPr>
              <a:t>‹Nr.›</a:t>
            </a:fld>
            <a:r>
              <a:rPr lang="en-US" dirty="0"/>
              <a:t> van 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D52B1E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5xbeter.nl/site/nl/themas/lasroo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hyperlink" Target="http://www.5xbeter.nl/" TargetMode="External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7.jpg"/><Relationship Id="rId9" Type="http://schemas.microsoft.com/office/2007/relationships/diagramDrawing" Target="../diagrams/drawin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7.png"/><Relationship Id="rId9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5816" y="692696"/>
            <a:ext cx="4822825" cy="3195637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defRPr/>
            </a:pPr>
            <a:br>
              <a:rPr lang="nl-NL" sz="6000" dirty="0">
                <a:latin typeface="Arial"/>
                <a:cs typeface="Arial"/>
              </a:rPr>
            </a:br>
            <a:br>
              <a:rPr lang="nl-NL" sz="4000" i="1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2" name="Subtitel 1"/>
          <p:cNvSpPr>
            <a:spLocks noGrp="1"/>
          </p:cNvSpPr>
          <p:nvPr>
            <p:ph type="subTitle" idx="1"/>
          </p:nvPr>
        </p:nvSpPr>
        <p:spPr>
          <a:xfrm>
            <a:off x="5508104" y="4869160"/>
            <a:ext cx="3384376" cy="1224136"/>
          </a:xfrm>
        </p:spPr>
        <p:txBody>
          <a:bodyPr/>
          <a:lstStyle/>
          <a:p>
            <a:r>
              <a:rPr lang="nl-NL" sz="2000" dirty="0"/>
              <a:t>23 November 2021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-2254250" y="279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158578" y="1063715"/>
            <a:ext cx="633730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FDA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D52B1E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4000" dirty="0">
                <a:cs typeface="+mj-cs"/>
              </a:rPr>
              <a:t>5xbeter</a:t>
            </a:r>
          </a:p>
          <a:p>
            <a:pPr algn="ctr" eaLnBrk="1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1800" dirty="0">
                <a:solidFill>
                  <a:srgbClr val="FF0000"/>
                </a:solidFill>
                <a:cs typeface="+mj-cs"/>
              </a:rPr>
              <a:t>IJzersterk voor veilig werk</a:t>
            </a:r>
          </a:p>
          <a:p>
            <a:pPr algn="ctr" eaLnBrk="1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nl-NL" sz="1800" dirty="0">
              <a:solidFill>
                <a:srgbClr val="FF0000"/>
              </a:solidFill>
              <a:cs typeface="+mj-cs"/>
            </a:endParaRPr>
          </a:p>
          <a:p>
            <a:pPr algn="ctr" eaLnBrk="1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1800" b="0" i="1" dirty="0">
                <a:solidFill>
                  <a:srgbClr val="FF0000"/>
                </a:solidFill>
                <a:cs typeface="+mj-cs"/>
              </a:rPr>
              <a:t>(Eisenstark für sicheres Arbeiten)</a:t>
            </a:r>
            <a:br>
              <a:rPr lang="nl-NL" sz="1800" b="0" i="1" dirty="0">
                <a:solidFill>
                  <a:srgbClr val="FF0000"/>
                </a:solidFill>
                <a:cs typeface="+mj-cs"/>
              </a:rPr>
            </a:br>
            <a:br>
              <a:rPr lang="nl-NL" sz="4000" i="1" dirty="0">
                <a:solidFill>
                  <a:srgbClr val="FF0000"/>
                </a:solidFill>
                <a:cs typeface="+mj-cs"/>
              </a:rPr>
            </a:br>
            <a:br>
              <a:rPr lang="nl-NL" sz="4000" i="1" dirty="0">
                <a:solidFill>
                  <a:srgbClr val="FF0000"/>
                </a:solidFill>
                <a:cs typeface="+mj-cs"/>
              </a:rPr>
            </a:br>
            <a:endParaRPr lang="nl-NL" sz="4000" i="1" dirty="0">
              <a:solidFill>
                <a:srgbClr val="FF0000"/>
              </a:solidFill>
              <a:cs typeface="+mj-cs"/>
            </a:endParaRPr>
          </a:p>
          <a:p>
            <a:pPr algn="ctr" eaLnBrk="1" hangingPunct="1">
              <a:lnSpc>
                <a:spcPct val="7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759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ACFF-7ED5-4A86-8A68-B7B66A77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Verbetercheck Lasrook (webtool)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DC13-8B4E-4F9E-95A3-7D7C853FC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Online tool asking for the current situation in the company</a:t>
            </a:r>
          </a:p>
          <a:p>
            <a:pPr lvl="1"/>
            <a:r>
              <a:rPr lang="nl-NL" dirty="0"/>
              <a:t>Workflow based on the regression analyses </a:t>
            </a:r>
            <a:br>
              <a:rPr lang="nl-NL" dirty="0"/>
            </a:br>
            <a:r>
              <a:rPr lang="nl-NL" dirty="0"/>
              <a:t>(exposure determinants)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Exposure estimates are based on the regression model (and some expert judgement inputs)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Result: </a:t>
            </a:r>
          </a:p>
          <a:p>
            <a:pPr lvl="1"/>
            <a:r>
              <a:rPr lang="nl-NL" dirty="0"/>
              <a:t>is the expected exposure level &lt;OEL?</a:t>
            </a:r>
          </a:p>
          <a:p>
            <a:pPr lvl="1"/>
            <a:r>
              <a:rPr lang="nl-NL" dirty="0"/>
              <a:t>are the possible risk management measures taken?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If not: which risk management measures should be taken?</a:t>
            </a:r>
          </a:p>
          <a:p>
            <a:endParaRPr lang="nl-NL" dirty="0"/>
          </a:p>
          <a:p>
            <a:r>
              <a:rPr lang="nl-NL" dirty="0">
                <a:hlinkClick r:id="rId2"/>
              </a:rPr>
              <a:t>Verbetercheck Lasrook (5xbeter.nl)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36694-BD3A-4A1E-A802-D173D1946F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2015 |(9/10)</a:t>
            </a:r>
          </a:p>
        </p:txBody>
      </p:sp>
    </p:spTree>
    <p:extLst>
      <p:ext uri="{BB962C8B-B14F-4D97-AF65-F5344CB8AC3E}">
        <p14:creationId xmlns:p14="http://schemas.microsoft.com/office/powerpoint/2010/main" val="391877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BC27-8785-4FC6-95C6-5BF957A9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BB42D-BBBA-448D-882E-D1777771A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D900F-BAED-46BC-9D46-3B4D5E7CA0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2015 | pagina </a:t>
            </a:r>
            <a:fld id="{6A9DD5F5-94F9-4946-817E-D41BA3BAEF31}" type="slidenum">
              <a:rPr lang="en-US" smtClean="0"/>
              <a:pPr>
                <a:defRPr/>
              </a:pPr>
              <a:t>11</a:t>
            </a:fld>
            <a:r>
              <a:rPr lang="en-US"/>
              <a:t> van 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C3D67-77AD-4228-BE48-885F53268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3" t="13205" r="35038" b="36859"/>
          <a:stretch/>
        </p:blipFill>
        <p:spPr>
          <a:xfrm>
            <a:off x="1439145" y="13890"/>
            <a:ext cx="771558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10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2FBF-F743-4AFE-ACAB-11FF46740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FB2496-1DC1-4773-8316-83CF440E0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64" t="10767" r="37600" b="22297"/>
          <a:stretch/>
        </p:blipFill>
        <p:spPr>
          <a:xfrm>
            <a:off x="1547664" y="274637"/>
            <a:ext cx="6624736" cy="60847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1C32A-A33D-4AFB-B756-F84CEBF1B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2015 | pagina </a:t>
            </a:r>
            <a:fld id="{6A9DD5F5-94F9-4946-817E-D41BA3BAEF31}" type="slidenum">
              <a:rPr lang="en-US" smtClean="0"/>
              <a:pPr>
                <a:defRPr/>
              </a:pPr>
              <a:t>12</a:t>
            </a:fld>
            <a:r>
              <a:rPr lang="en-US"/>
              <a:t> van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47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771B-35B3-4FD1-A9EF-E9EB6E687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86F04-55AF-43B3-B025-A02A4D22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69AF-A91C-4BAD-ACBC-78525B554C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2015 | pagina </a:t>
            </a:r>
            <a:fld id="{6A9DD5F5-94F9-4946-817E-D41BA3BAEF31}" type="slidenum">
              <a:rPr lang="en-US" smtClean="0"/>
              <a:pPr>
                <a:defRPr/>
              </a:pPr>
              <a:t>13</a:t>
            </a:fld>
            <a:r>
              <a:rPr lang="en-US"/>
              <a:t> van 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37963-8C36-4B3B-8A91-A90722795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0" t="10577" r="32675"/>
          <a:stretch/>
        </p:blipFill>
        <p:spPr>
          <a:xfrm>
            <a:off x="1759198" y="5078"/>
            <a:ext cx="6336704" cy="63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3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114C-40BC-4AED-BD7F-EA8B7747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4F568A-9AD1-46F8-8179-CD5A5ACC9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64" t="14237" r="31346" b="5921"/>
          <a:stretch/>
        </p:blipFill>
        <p:spPr>
          <a:xfrm>
            <a:off x="1403648" y="18045"/>
            <a:ext cx="7283152" cy="62026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8C786-FF65-4E82-AFA8-F0E9557A53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2015 | pagina </a:t>
            </a:r>
            <a:fld id="{6A9DD5F5-94F9-4946-817E-D41BA3BAEF31}" type="slidenum">
              <a:rPr lang="en-US" smtClean="0"/>
              <a:pPr>
                <a:defRPr/>
              </a:pPr>
              <a:t>14</a:t>
            </a:fld>
            <a:r>
              <a:rPr lang="en-US"/>
              <a:t> van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9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63713" y="404664"/>
            <a:ext cx="6923087" cy="5832648"/>
          </a:xfrm>
        </p:spPr>
        <p:txBody>
          <a:bodyPr/>
          <a:lstStyle/>
          <a:p>
            <a:pPr algn="r" eaLnBrk="1" hangingPunct="1">
              <a:buFontTx/>
              <a:buNone/>
            </a:pPr>
            <a:endParaRPr lang="nl-NL" dirty="0">
              <a:solidFill>
                <a:srgbClr val="D52B1E"/>
              </a:solidFill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nl-NL" sz="2000" b="1" dirty="0">
                <a:solidFill>
                  <a:srgbClr val="D52B1E"/>
                </a:solidFill>
                <a:latin typeface="Arial"/>
                <a:ea typeface="Arial" charset="0"/>
                <a:cs typeface="Arial"/>
              </a:rPr>
              <a:t>					</a:t>
            </a:r>
            <a:endParaRPr lang="nl-NL" b="1" dirty="0">
              <a:solidFill>
                <a:srgbClr val="009FDA"/>
              </a:solidFill>
              <a:ea typeface="Arial" charset="0"/>
              <a:cs typeface="Arial" charset="0"/>
            </a:endParaRPr>
          </a:p>
          <a:p>
            <a:pPr algn="r" eaLnBrk="1" hangingPunct="1">
              <a:buFontTx/>
              <a:buNone/>
            </a:pPr>
            <a:endParaRPr lang="nl-NL" dirty="0">
              <a:solidFill>
                <a:srgbClr val="D52B1E"/>
              </a:solidFill>
              <a:ea typeface="Arial" charset="0"/>
              <a:cs typeface="Arial" charset="0"/>
            </a:endParaRPr>
          </a:p>
          <a:p>
            <a:pPr algn="r" eaLnBrk="1" hangingPunct="1">
              <a:buFontTx/>
              <a:buNone/>
            </a:pPr>
            <a:endParaRPr lang="nl-NL" dirty="0">
              <a:solidFill>
                <a:srgbClr val="D52B1E"/>
              </a:solidFill>
              <a:latin typeface="Arial"/>
              <a:ea typeface="Arial" charset="0"/>
              <a:cs typeface="Arial"/>
            </a:endParaRPr>
          </a:p>
          <a:p>
            <a:pPr algn="ctr" eaLnBrk="1" hangingPunct="1">
              <a:buFontTx/>
              <a:buNone/>
            </a:pPr>
            <a:endParaRPr lang="nl-NL" sz="2000" dirty="0">
              <a:solidFill>
                <a:srgbClr val="D52B1E"/>
              </a:solidFill>
              <a:ea typeface="Arial" charset="0"/>
              <a:cs typeface="Arial"/>
            </a:endParaRPr>
          </a:p>
          <a:p>
            <a:pPr algn="ctr" eaLnBrk="1" hangingPunct="1">
              <a:buFontTx/>
              <a:buNone/>
            </a:pPr>
            <a:r>
              <a:rPr lang="nl-NL" sz="2000" dirty="0">
                <a:solidFill>
                  <a:srgbClr val="FF0000"/>
                </a:solidFill>
                <a:ea typeface="Arial" charset="0"/>
                <a:cs typeface="Arial"/>
              </a:rPr>
              <a:t>Mehr Information?</a:t>
            </a:r>
          </a:p>
          <a:p>
            <a:pPr algn="ctr" eaLnBrk="1" hangingPunct="1">
              <a:buFontTx/>
              <a:buNone/>
            </a:pPr>
            <a:r>
              <a:rPr lang="nl-NL" sz="2000" dirty="0">
                <a:ea typeface="Arial" charset="0"/>
                <a:cs typeface="Arial"/>
                <a:hlinkClick r:id="rId3"/>
              </a:rPr>
              <a:t>www.5xbeter.nl</a:t>
            </a:r>
            <a:endParaRPr lang="nl-NL" sz="2000" dirty="0">
              <a:ea typeface="Arial" charset="0"/>
              <a:cs typeface="Arial"/>
            </a:endParaRPr>
          </a:p>
          <a:p>
            <a:pPr algn="ctr" eaLnBrk="1" hangingPunct="1">
              <a:buFontTx/>
              <a:buNone/>
            </a:pPr>
            <a:endParaRPr lang="nl-NL" sz="2000" dirty="0">
              <a:ea typeface="Arial" charset="0"/>
              <a:cs typeface="Arial"/>
            </a:endParaRPr>
          </a:p>
          <a:p>
            <a:pPr algn="ctr" eaLnBrk="1" hangingPunct="1">
              <a:buFontTx/>
              <a:buNone/>
            </a:pPr>
            <a:endParaRPr lang="nl-NL" sz="2000" dirty="0">
              <a:ea typeface="Arial" charset="0"/>
              <a:cs typeface="Arial"/>
            </a:endParaRPr>
          </a:p>
          <a:p>
            <a:pPr algn="ctr" eaLnBrk="1" hangingPunct="1">
              <a:buFontTx/>
              <a:buNone/>
            </a:pPr>
            <a:r>
              <a:rPr lang="nl-NL" sz="2000" dirty="0">
                <a:solidFill>
                  <a:srgbClr val="FF0000"/>
                </a:solidFill>
                <a:ea typeface="Arial" charset="0"/>
                <a:cs typeface="Arial"/>
              </a:rPr>
              <a:t>Samenwerking welkom!</a:t>
            </a:r>
          </a:p>
          <a:p>
            <a:pPr algn="ctr" eaLnBrk="1" hangingPunct="1">
              <a:buFontTx/>
              <a:buNone/>
            </a:pPr>
            <a:r>
              <a:rPr lang="nl-NL" sz="2000" dirty="0">
                <a:ea typeface="Arial" charset="0"/>
                <a:cs typeface="Arial"/>
              </a:rPr>
              <a:t>(Kooperation willkommen!)</a:t>
            </a:r>
          </a:p>
          <a:p>
            <a:pPr algn="ctr" eaLnBrk="1" hangingPunct="1"/>
            <a:endParaRPr lang="nl-NL" sz="2000" dirty="0">
              <a:ea typeface="Arial" charset="0"/>
              <a:cs typeface="Arial"/>
            </a:endParaRPr>
          </a:p>
          <a:p>
            <a:pPr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159CAA-3A8E-40C2-BDF2-6330E8FFCE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6256" y="397013"/>
            <a:ext cx="1655179" cy="1363428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045A239-C52D-4556-B495-639405D30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2021 | (10/10)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2DEE92-6F9E-4C76-8D6C-F8A588022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009488"/>
              </p:ext>
            </p:extLst>
          </p:nvPr>
        </p:nvGraphicFramePr>
        <p:xfrm>
          <a:off x="-135362" y="260648"/>
          <a:ext cx="1743710" cy="286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411760" y="13690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/>
                <a:cs typeface="Arial"/>
              </a:rPr>
              <a:t>5xbeter is de arbocatalogus voor de metaal:</a:t>
            </a:r>
          </a:p>
        </p:txBody>
      </p:sp>
      <p:sp>
        <p:nvSpPr>
          <p:cNvPr id="4" name="Rechthoek 3"/>
          <p:cNvSpPr/>
          <p:nvPr/>
        </p:nvSpPr>
        <p:spPr>
          <a:xfrm>
            <a:off x="4427984" y="1697372"/>
            <a:ext cx="4518248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voor zo</a:t>
            </a: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wel werkgevers als werknemers van cao’s Metaalbewerkingsbedrijf (Metaal &amp; Techniek) en Metalektro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62D32CD-25FD-4BF2-9AE1-D3279EC3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nl-NL" dirty="0">
                <a:cs typeface="Arial"/>
              </a:rPr>
              <a:t>Inhalt der Präsentation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C604949-5367-4B60-8A7F-E7D341C98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13" y="1399849"/>
            <a:ext cx="6923087" cy="4421188"/>
          </a:xfrm>
        </p:spPr>
        <p:txBody>
          <a:bodyPr/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nl-NL" sz="2000" dirty="0"/>
              <a:t>Introduction 5xbeter  (Einführung)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nl-NL" sz="2000" dirty="0"/>
              <a:t>5xbeter thema’s        (6 Aktionsbereiche)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nl-NL" sz="2000" dirty="0"/>
              <a:t>Check van 5              (Bestandsaufnahme)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nl-NL" sz="2000" dirty="0"/>
              <a:t>Mijn 5xbeter              (Interventionsmöglichkeit)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nl-NL" sz="2000" dirty="0"/>
              <a:t>Verbetercoaches        (Betreuer)</a:t>
            </a:r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5AFFDF1-6AEB-47F0-9BCD-2A7D8147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512" y="5062538"/>
            <a:ext cx="7411720" cy="458251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6FE2AEC-8EC2-4473-B721-6753DB8A5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2021 | (1/10)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AF22E2C-7D5F-4FB8-8F35-1F4C42B27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472757"/>
              </p:ext>
            </p:extLst>
          </p:nvPr>
        </p:nvGraphicFramePr>
        <p:xfrm>
          <a:off x="-163135" y="254151"/>
          <a:ext cx="1743710" cy="286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427796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411760" y="13690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/>
                <a:cs typeface="Arial"/>
              </a:rPr>
              <a:t>5xbeter is de arbocatalogus voor de metaal:</a:t>
            </a:r>
          </a:p>
        </p:txBody>
      </p:sp>
      <p:sp>
        <p:nvSpPr>
          <p:cNvPr id="4" name="Rechthoek 3"/>
          <p:cNvSpPr/>
          <p:nvPr/>
        </p:nvSpPr>
        <p:spPr>
          <a:xfrm>
            <a:off x="4427984" y="1697372"/>
            <a:ext cx="4518248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voor zo</a:t>
            </a: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wel werkgevers als werknemers van cao’s Metaalbewerkingsbedrijf (Metaal &amp; Techniek) en Metalektro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62D32CD-25FD-4BF2-9AE1-D3279EC3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nl-NL" dirty="0">
                <a:cs typeface="Arial"/>
              </a:rPr>
              <a:t>5xbeter?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C604949-5367-4B60-8A7F-E7D341C98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13" y="1399849"/>
            <a:ext cx="6923087" cy="4421188"/>
          </a:xfrm>
        </p:spPr>
        <p:txBody>
          <a:bodyPr/>
          <a:lstStyle/>
          <a:p>
            <a:pPr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Project organised by social partners in the metal sector: </a:t>
            </a:r>
            <a:br>
              <a:rPr lang="nl-NL" sz="1800" dirty="0"/>
            </a:br>
            <a:r>
              <a:rPr lang="nl-NL" sz="1800" dirty="0"/>
              <a:t>Arbeitgeber (Royal Metaalunie, FME) und Gewerkschaften (FNV, CNV, de Unie) </a:t>
            </a:r>
          </a:p>
          <a:p>
            <a:pPr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Since 2005</a:t>
            </a:r>
          </a:p>
          <a:p>
            <a:pPr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Health and safety catalog for the metal sector</a:t>
            </a:r>
          </a:p>
          <a:p>
            <a:pPr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Extra in depth information for the priority risks in the sector.</a:t>
            </a:r>
          </a:p>
          <a:p>
            <a:endParaRPr lang="nl-NL" sz="18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5AFFDF1-6AEB-47F0-9BCD-2A7D8147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512" y="5062538"/>
            <a:ext cx="7411720" cy="458251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6FE2AEC-8EC2-4473-B721-6753DB8A5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2021 | (2/10)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D21861A-3478-4899-82DA-5BBB768F2D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1145208"/>
              </p:ext>
            </p:extLst>
          </p:nvPr>
        </p:nvGraphicFramePr>
        <p:xfrm>
          <a:off x="-163135" y="259952"/>
          <a:ext cx="1743710" cy="286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08300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411760" y="13690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/>
                <a:cs typeface="Arial"/>
              </a:rPr>
              <a:t>5xbeter is de arbocatalogus voor de metaal:</a:t>
            </a:r>
          </a:p>
        </p:txBody>
      </p:sp>
      <p:sp>
        <p:nvSpPr>
          <p:cNvPr id="4" name="Rechthoek 3"/>
          <p:cNvSpPr/>
          <p:nvPr/>
        </p:nvSpPr>
        <p:spPr>
          <a:xfrm>
            <a:off x="4427984" y="1697372"/>
            <a:ext cx="4518248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voor zo</a:t>
            </a: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wel werkgevers als werknemers van cao’s Metaalbewerkingsbedrijf (Metaal &amp; Techniek) en Metalektro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62D32CD-25FD-4BF2-9AE1-D3279EC3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nl-NL" dirty="0">
                <a:cs typeface="Arial"/>
              </a:rPr>
              <a:t>Ziel &amp; Zweck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C604949-5367-4B60-8A7F-E7D341C98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00B0F0"/>
              </a:buClr>
              <a:buNone/>
            </a:pPr>
            <a:r>
              <a:rPr lang="nl-NL" sz="2000" dirty="0"/>
              <a:t>Help the companies in the metal sector with knowledge and tooling to be able to work safe and healthy. </a:t>
            </a:r>
            <a:br>
              <a:rPr lang="nl-NL" sz="2000" dirty="0"/>
            </a:br>
            <a:endParaRPr lang="nl-NL" sz="2000" dirty="0"/>
          </a:p>
          <a:p>
            <a:pPr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l-NL" dirty="0"/>
              <a:t>Development and maintainance of health and safety tooling</a:t>
            </a:r>
          </a:p>
          <a:p>
            <a:pPr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l-NL" dirty="0"/>
              <a:t>Supporting companies and employees in achieving safe working conditions through free advice and support from health and safety professionals (verbetercoaches).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696A395-B96C-4DB6-88BC-35C0848D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459367"/>
            <a:ext cx="7452320" cy="1402522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B4908AD-5507-4110-9E8E-E4858254F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2021 | (3/10)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828CD92-31C0-4FDA-BC0D-55EC0644C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053123"/>
              </p:ext>
            </p:extLst>
          </p:nvPr>
        </p:nvGraphicFramePr>
        <p:xfrm>
          <a:off x="-163135" y="274638"/>
          <a:ext cx="1743710" cy="286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36910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28829-3FBA-40FE-BDE2-125183EA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 Schwerpunkte von 5xbeter (verbeterchecks)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14E7054-4C12-4AAF-B3EB-D3C3CD757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9564" y="1518565"/>
            <a:ext cx="1548518" cy="1548518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B29644-A697-4723-8EB2-9FBB8CDF5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2021 | (5/10)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151CFC-4952-4444-8E8B-EFAF422C7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433" y="1514574"/>
            <a:ext cx="1548518" cy="1548518"/>
          </a:xfrm>
          <a:prstGeom prst="rect">
            <a:avLst/>
          </a:prstGeom>
        </p:spPr>
      </p:pic>
      <p:pic>
        <p:nvPicPr>
          <p:cNvPr id="10" name="Afbeelding 9" descr="Afbeelding met klok, illustratie&#10;&#10;Automatisch gegenereerde beschrijving">
            <a:extLst>
              <a:ext uri="{FF2B5EF4-FFF2-40B4-BE49-F238E27FC236}">
                <a16:creationId xmlns:a16="http://schemas.microsoft.com/office/drawing/2014/main" id="{FEE89401-929B-49CA-9B9E-B01B3849D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044" y="1514574"/>
            <a:ext cx="1548518" cy="154851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18D9F9F-881D-4145-ABC9-48CF46CA2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564" y="3990754"/>
            <a:ext cx="1548518" cy="154851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8AAF625-25DE-4308-954F-4C38AC7FB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997" y="3907865"/>
            <a:ext cx="1548518" cy="155461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4791D29-5F30-4AD1-8585-9D399696C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829" y="3915308"/>
            <a:ext cx="1548518" cy="154851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37F3606-CEA5-481D-9612-9D07FFD352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054836"/>
              </p:ext>
            </p:extLst>
          </p:nvPr>
        </p:nvGraphicFramePr>
        <p:xfrm>
          <a:off x="-177846" y="274638"/>
          <a:ext cx="1743710" cy="286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9ED62349-55E8-41B2-A469-B327FA87B711}"/>
              </a:ext>
            </a:extLst>
          </p:cNvPr>
          <p:cNvSpPr txBox="1"/>
          <p:nvPr/>
        </p:nvSpPr>
        <p:spPr>
          <a:xfrm>
            <a:off x="6772264" y="3168010"/>
            <a:ext cx="178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Schweißrauch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BFB364-9C87-47BC-8C74-AEB6B6E78FE5}"/>
              </a:ext>
            </a:extLst>
          </p:cNvPr>
          <p:cNvSpPr txBox="1"/>
          <p:nvPr/>
        </p:nvSpPr>
        <p:spPr>
          <a:xfrm>
            <a:off x="1727507" y="3168010"/>
            <a:ext cx="201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Schwere Lasten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109BCE-B435-45A4-9284-D6C60798A544}"/>
              </a:ext>
            </a:extLst>
          </p:cNvPr>
          <p:cNvSpPr txBox="1"/>
          <p:nvPr/>
        </p:nvSpPr>
        <p:spPr>
          <a:xfrm>
            <a:off x="4838771" y="563324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Lärm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232207-C2A3-4378-9D2D-9AB4C4F6ACA9}"/>
              </a:ext>
            </a:extLst>
          </p:cNvPr>
          <p:cNvSpPr txBox="1"/>
          <p:nvPr/>
        </p:nvSpPr>
        <p:spPr>
          <a:xfrm>
            <a:off x="1472854" y="5633247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Maschinensicherheit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D6464D-4BE2-4ACD-B892-421AE6D05EA9}"/>
              </a:ext>
            </a:extLst>
          </p:cNvPr>
          <p:cNvSpPr txBox="1"/>
          <p:nvPr/>
        </p:nvSpPr>
        <p:spPr>
          <a:xfrm>
            <a:off x="6952274" y="5623352"/>
            <a:ext cx="180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Absturzgefahr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D422909-03B7-4F27-B4BE-659B49877A49}"/>
              </a:ext>
            </a:extLst>
          </p:cNvPr>
          <p:cNvSpPr txBox="1"/>
          <p:nvPr/>
        </p:nvSpPr>
        <p:spPr>
          <a:xfrm>
            <a:off x="4311882" y="3168010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Gefahrstoffe</a:t>
            </a:r>
          </a:p>
        </p:txBody>
      </p:sp>
    </p:spTree>
    <p:extLst>
      <p:ext uri="{BB962C8B-B14F-4D97-AF65-F5344CB8AC3E}">
        <p14:creationId xmlns:p14="http://schemas.microsoft.com/office/powerpoint/2010/main" val="12647173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411760" y="13690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/>
                <a:cs typeface="Arial"/>
              </a:rPr>
              <a:t>5xbeter is de arbocatalogus voor de metaal:</a:t>
            </a:r>
          </a:p>
        </p:txBody>
      </p:sp>
      <p:sp>
        <p:nvSpPr>
          <p:cNvPr id="4" name="Rechthoek 3"/>
          <p:cNvSpPr/>
          <p:nvPr/>
        </p:nvSpPr>
        <p:spPr>
          <a:xfrm>
            <a:off x="4427984" y="1697372"/>
            <a:ext cx="4518248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voor zo</a:t>
            </a: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wel werkgevers als werknemers van cao’s Metaalbewerkingsbedrijf (Metaal &amp; Techniek) en Metalektro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62D32CD-25FD-4BF2-9AE1-D3279EC3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nl-NL" dirty="0">
                <a:cs typeface="Arial"/>
              </a:rPr>
              <a:t>Nutzung von 5xbeter </a:t>
            </a:r>
            <a:br>
              <a:rPr lang="nl-NL" dirty="0">
                <a:cs typeface="Arial"/>
              </a:rPr>
            </a:br>
            <a:r>
              <a:rPr lang="nl-NL" sz="1600" b="0" dirty="0">
                <a:cs typeface="Arial"/>
              </a:rPr>
              <a:t>(Status: Juni 2021)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C604949-5367-4B60-8A7F-E7D341C98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00B0F0"/>
              </a:buClr>
              <a:buNone/>
            </a:pPr>
            <a:r>
              <a:rPr lang="nl-NL" sz="2000" dirty="0"/>
              <a:t>Registered companies: 18500 </a:t>
            </a:r>
          </a:p>
          <a:p>
            <a:pPr marL="0" indent="0">
              <a:buClr>
                <a:srgbClr val="00B0F0"/>
              </a:buClr>
              <a:buNone/>
            </a:pPr>
            <a:r>
              <a:rPr lang="nl-NL" sz="2000" dirty="0"/>
              <a:t>Users:</a:t>
            </a:r>
            <a:r>
              <a:rPr lang="nl-NL" sz="2000" b="1" dirty="0"/>
              <a:t> </a:t>
            </a:r>
            <a:r>
              <a:rPr lang="nl-NL" sz="2000" dirty="0"/>
              <a:t>20500</a:t>
            </a:r>
          </a:p>
          <a:p>
            <a:pPr marL="0" indent="0">
              <a:buClr>
                <a:srgbClr val="00B0F0"/>
              </a:buClr>
              <a:buNone/>
            </a:pPr>
            <a:endParaRPr lang="nl-NL" sz="2000" dirty="0"/>
          </a:p>
          <a:p>
            <a:pPr marL="0" indent="0">
              <a:buClr>
                <a:srgbClr val="00B0F0"/>
              </a:buClr>
              <a:buNone/>
            </a:pPr>
            <a:endParaRPr lang="nl-NL" sz="2000" dirty="0"/>
          </a:p>
          <a:p>
            <a:pPr marL="0" indent="0">
              <a:buClr>
                <a:srgbClr val="00B0F0"/>
              </a:buClr>
              <a:buNone/>
            </a:pP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B4908AD-5507-4110-9E8E-E4858254F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2021 | (4/10)</a:t>
            </a:r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1977E99B-CD01-434B-80A4-29FFB1AFE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427385"/>
              </p:ext>
            </p:extLst>
          </p:nvPr>
        </p:nvGraphicFramePr>
        <p:xfrm>
          <a:off x="1635474" y="2486848"/>
          <a:ext cx="5585020" cy="334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E8AB37B-EAB4-406C-A262-08ECAE4003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896505"/>
              </p:ext>
            </p:extLst>
          </p:nvPr>
        </p:nvGraphicFramePr>
        <p:xfrm>
          <a:off x="-177846" y="274638"/>
          <a:ext cx="1743710" cy="286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4C425822-1902-4E6D-ABAA-C26CBF778B21}"/>
              </a:ext>
            </a:extLst>
          </p:cNvPr>
          <p:cNvSpPr txBox="1"/>
          <p:nvPr/>
        </p:nvSpPr>
        <p:spPr>
          <a:xfrm>
            <a:off x="7220494" y="3645024"/>
            <a:ext cx="20744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Lärm</a:t>
            </a:r>
          </a:p>
          <a:p>
            <a:r>
              <a:rPr lang="de-DE" sz="1400" dirty="0"/>
              <a:t>Maschinensicherheit</a:t>
            </a:r>
          </a:p>
          <a:p>
            <a:r>
              <a:rPr lang="de-DE" sz="1400" dirty="0"/>
              <a:t>Physische </a:t>
            </a:r>
            <a:r>
              <a:rPr lang="de-DE" sz="1400" dirty="0" err="1"/>
              <a:t>Belast</a:t>
            </a:r>
            <a:r>
              <a:rPr lang="de-DE" sz="1400" dirty="0"/>
              <a:t>.</a:t>
            </a:r>
          </a:p>
          <a:p>
            <a:r>
              <a:rPr lang="de-DE" sz="1400" dirty="0"/>
              <a:t>Gefahrstoffe</a:t>
            </a:r>
          </a:p>
          <a:p>
            <a:r>
              <a:rPr lang="de-DE" sz="1400" dirty="0"/>
              <a:t>Schweißrauch</a:t>
            </a:r>
          </a:p>
          <a:p>
            <a:r>
              <a:rPr lang="de-DE" sz="1400" dirty="0"/>
              <a:t>Absturzgefahr</a:t>
            </a:r>
          </a:p>
        </p:txBody>
      </p:sp>
    </p:spTree>
    <p:extLst>
      <p:ext uri="{BB962C8B-B14F-4D97-AF65-F5344CB8AC3E}">
        <p14:creationId xmlns:p14="http://schemas.microsoft.com/office/powerpoint/2010/main" val="294124685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Each theme consists of: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63713" y="1600200"/>
            <a:ext cx="4608487" cy="4421188"/>
          </a:xfrm>
        </p:spPr>
        <p:txBody>
          <a:bodyPr/>
          <a:lstStyle/>
          <a:p>
            <a:r>
              <a:rPr lang="nl-NL" dirty="0">
                <a:solidFill>
                  <a:srgbClr val="D52B1E"/>
                </a:solidFill>
              </a:rPr>
              <a:t>Check of the current situation</a:t>
            </a:r>
            <a:endParaRPr lang="nl-NL" dirty="0"/>
          </a:p>
          <a:p>
            <a:endParaRPr lang="nl-NL" dirty="0"/>
          </a:p>
          <a:p>
            <a:r>
              <a:rPr lang="nl-NL" dirty="0">
                <a:solidFill>
                  <a:srgbClr val="D52B1E"/>
                </a:solidFill>
              </a:rPr>
              <a:t>An action plan </a:t>
            </a:r>
            <a:r>
              <a:rPr lang="nl-NL" dirty="0"/>
              <a:t>(= risk management measures to be taken)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>
                <a:solidFill>
                  <a:srgbClr val="D52B1E"/>
                </a:solidFill>
              </a:rPr>
              <a:t>Factsheets </a:t>
            </a:r>
            <a:r>
              <a:rPr lang="nl-NL" dirty="0"/>
              <a:t>(= possible solutions)</a:t>
            </a:r>
          </a:p>
          <a:p>
            <a:endParaRPr lang="nl-NL" dirty="0"/>
          </a:p>
          <a:p>
            <a:r>
              <a:rPr lang="nl-NL" dirty="0">
                <a:solidFill>
                  <a:srgbClr val="D52B1E"/>
                </a:solidFill>
              </a:rPr>
              <a:t>Education</a:t>
            </a:r>
            <a:endParaRPr lang="nl-NL" dirty="0"/>
          </a:p>
          <a:p>
            <a:pPr lvl="1">
              <a:buFont typeface="Wingdings" charset="2"/>
              <a:buChar char="ü"/>
            </a:pPr>
            <a:r>
              <a:rPr lang="nl-NL" dirty="0"/>
              <a:t>Movie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Toolboxpresentation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Flyer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Frequently asked questions</a:t>
            </a:r>
          </a:p>
          <a:p>
            <a:pPr lvl="1">
              <a:buFont typeface="Wingdings" charset="2"/>
              <a:buChar char="ü"/>
            </a:pPr>
            <a:r>
              <a:rPr lang="nl-NL" dirty="0"/>
              <a:t>Communicationmaterials like flyers, pictograms</a:t>
            </a:r>
          </a:p>
        </p:txBody>
      </p:sp>
      <p:pic>
        <p:nvPicPr>
          <p:cNvPr id="6" name="Afbeelding 5" descr="Schermafbeelding 2015-08-21 om 19.13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24944"/>
            <a:ext cx="2308753" cy="3348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5B34E3-C2F1-47AE-A148-F90AA8A65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2021 | (6/10)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A3FFD8D-8F5B-44BB-BAE8-85E07EF32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289355"/>
              </p:ext>
            </p:extLst>
          </p:nvPr>
        </p:nvGraphicFramePr>
        <p:xfrm>
          <a:off x="-180528" y="287416"/>
          <a:ext cx="1743710" cy="2864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080216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8452-DDD2-4122-B69B-E363C9DA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366" y="178582"/>
            <a:ext cx="6923087" cy="1143000"/>
          </a:xfrm>
        </p:spPr>
        <p:txBody>
          <a:bodyPr/>
          <a:lstStyle/>
          <a:p>
            <a:r>
              <a:rPr lang="nl-NL" dirty="0"/>
              <a:t>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59284-5A12-4CEC-B9E2-4DC01E78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12" y="1156140"/>
            <a:ext cx="6923087" cy="4421188"/>
          </a:xfrm>
        </p:spPr>
        <p:txBody>
          <a:bodyPr/>
          <a:lstStyle/>
          <a:p>
            <a:r>
              <a:rPr lang="nl-NL" dirty="0"/>
              <a:t>Steering group: Budget and project approval</a:t>
            </a:r>
          </a:p>
          <a:p>
            <a:r>
              <a:rPr lang="nl-NL" dirty="0"/>
              <a:t>Project management: Process support / Project Management</a:t>
            </a:r>
          </a:p>
          <a:p>
            <a:r>
              <a:rPr lang="nl-NL" dirty="0"/>
              <a:t>Coaches: Company visits</a:t>
            </a:r>
          </a:p>
          <a:p>
            <a:r>
              <a:rPr lang="nl-NL" dirty="0"/>
              <a:t>Projectgroup: Experts initiating and execute projects</a:t>
            </a:r>
          </a:p>
          <a:p>
            <a:r>
              <a:rPr lang="nl-NL" dirty="0"/>
              <a:t>Labour inspectorate (Gewerbeaufsicht): </a:t>
            </a:r>
            <a:br>
              <a:rPr lang="nl-NL" dirty="0"/>
            </a:br>
            <a:r>
              <a:rPr lang="nl-NL" dirty="0"/>
              <a:t>Approves the health and safety catalog(s)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CAB14-ADFB-4E34-8BC5-D60DF2E3A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2015 | (7/10)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FECA6D-440B-408C-AF7D-1FDC85EE14DC}"/>
              </a:ext>
            </a:extLst>
          </p:cNvPr>
          <p:cNvSpPr/>
          <p:nvPr/>
        </p:nvSpPr>
        <p:spPr>
          <a:xfrm>
            <a:off x="7018104" y="4112325"/>
            <a:ext cx="2088206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Steering group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66F9A9-5CBD-4AB4-ADD6-088591810FBC}"/>
              </a:ext>
            </a:extLst>
          </p:cNvPr>
          <p:cNvSpPr/>
          <p:nvPr/>
        </p:nvSpPr>
        <p:spPr>
          <a:xfrm>
            <a:off x="1590827" y="4861756"/>
            <a:ext cx="2520280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Projectgroup (experts)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D8AFC6-D070-420F-A3C6-2AC7F05D1673}"/>
              </a:ext>
            </a:extLst>
          </p:cNvPr>
          <p:cNvSpPr/>
          <p:nvPr/>
        </p:nvSpPr>
        <p:spPr>
          <a:xfrm>
            <a:off x="1619921" y="3284449"/>
            <a:ext cx="2520280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Coaches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D7EFE7-84B6-4677-97DE-338FE5A72EF4}"/>
              </a:ext>
            </a:extLst>
          </p:cNvPr>
          <p:cNvCxnSpPr/>
          <p:nvPr/>
        </p:nvCxnSpPr>
        <p:spPr>
          <a:xfrm>
            <a:off x="2555776" y="4206838"/>
            <a:ext cx="0" cy="590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ED61E4-2F35-42AC-A863-07B6C1701822}"/>
              </a:ext>
            </a:extLst>
          </p:cNvPr>
          <p:cNvCxnSpPr>
            <a:cxnSpLocks/>
          </p:cNvCxnSpPr>
          <p:nvPr/>
        </p:nvCxnSpPr>
        <p:spPr>
          <a:xfrm flipV="1">
            <a:off x="2987824" y="4183483"/>
            <a:ext cx="0" cy="56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5F2CFBE-B56D-4E82-A991-03D157275EFF}"/>
              </a:ext>
            </a:extLst>
          </p:cNvPr>
          <p:cNvSpPr/>
          <p:nvPr/>
        </p:nvSpPr>
        <p:spPr>
          <a:xfrm>
            <a:off x="4283994" y="4112325"/>
            <a:ext cx="2088206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Project organisation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9FDED2-B7C4-4F55-AB0F-336DD39FDDF6}"/>
              </a:ext>
            </a:extLst>
          </p:cNvPr>
          <p:cNvCxnSpPr>
            <a:cxnSpLocks/>
          </p:cNvCxnSpPr>
          <p:nvPr/>
        </p:nvCxnSpPr>
        <p:spPr>
          <a:xfrm>
            <a:off x="4220542" y="3488904"/>
            <a:ext cx="783259" cy="4408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AA4382-9AE3-4687-A9E9-4DB11D77D6D6}"/>
              </a:ext>
            </a:extLst>
          </p:cNvPr>
          <p:cNvCxnSpPr>
            <a:cxnSpLocks/>
          </p:cNvCxnSpPr>
          <p:nvPr/>
        </p:nvCxnSpPr>
        <p:spPr>
          <a:xfrm flipV="1">
            <a:off x="4313087" y="5085184"/>
            <a:ext cx="762971" cy="288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A446A3-49C5-4AEE-898E-8CDE34452EAA}"/>
              </a:ext>
            </a:extLst>
          </p:cNvPr>
          <p:cNvCxnSpPr>
            <a:cxnSpLocks/>
          </p:cNvCxnSpPr>
          <p:nvPr/>
        </p:nvCxnSpPr>
        <p:spPr>
          <a:xfrm flipH="1">
            <a:off x="4365769" y="5232426"/>
            <a:ext cx="789010" cy="333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FA251A-F7BC-4CEC-8C4E-B608C098A330}"/>
              </a:ext>
            </a:extLst>
          </p:cNvPr>
          <p:cNvCxnSpPr>
            <a:cxnSpLocks/>
          </p:cNvCxnSpPr>
          <p:nvPr/>
        </p:nvCxnSpPr>
        <p:spPr>
          <a:xfrm flipH="1" flipV="1">
            <a:off x="4313087" y="3781733"/>
            <a:ext cx="544571" cy="224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9B01F5-98DD-4B61-88EF-592E1627C949}"/>
              </a:ext>
            </a:extLst>
          </p:cNvPr>
          <p:cNvCxnSpPr>
            <a:cxnSpLocks/>
          </p:cNvCxnSpPr>
          <p:nvPr/>
        </p:nvCxnSpPr>
        <p:spPr>
          <a:xfrm flipV="1">
            <a:off x="6515992" y="4501995"/>
            <a:ext cx="360264" cy="17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AF27849-8261-4F10-87A5-4289806D0A3F}"/>
              </a:ext>
            </a:extLst>
          </p:cNvPr>
          <p:cNvSpPr/>
          <p:nvPr/>
        </p:nvSpPr>
        <p:spPr>
          <a:xfrm>
            <a:off x="5581928" y="5315830"/>
            <a:ext cx="2520280" cy="79208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Labour inspectorate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F16512-EB7D-42E0-8471-9C679ED87F3F}"/>
              </a:ext>
            </a:extLst>
          </p:cNvPr>
          <p:cNvCxnSpPr>
            <a:cxnSpLocks/>
          </p:cNvCxnSpPr>
          <p:nvPr/>
        </p:nvCxnSpPr>
        <p:spPr>
          <a:xfrm flipH="1" flipV="1">
            <a:off x="4997336" y="5478427"/>
            <a:ext cx="546905" cy="322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76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952-4A2E-4B6F-B37E-FC3A88CB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Verbetercheck Lasrook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78D99-A59D-4220-8717-50B5F8F6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6059" y="1628800"/>
            <a:ext cx="6923087" cy="3701008"/>
          </a:xfrm>
        </p:spPr>
        <p:txBody>
          <a:bodyPr/>
          <a:lstStyle/>
          <a:p>
            <a:r>
              <a:rPr lang="nl-NL" dirty="0"/>
              <a:t>5xbeter collected around 700 exposure measurements in the last 10 years. </a:t>
            </a:r>
          </a:p>
          <a:p>
            <a:r>
              <a:rPr lang="nl-NL" dirty="0"/>
              <a:t>Results and contextual information are stored in a database.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Coding manual was developed in cooperation with the IPA.</a:t>
            </a:r>
          </a:p>
          <a:p>
            <a:r>
              <a:rPr lang="nl-NL" dirty="0"/>
              <a:t>Exposure data from Weldox and 5xbeter were pooled and statistically analyzed (TNO report 2018 R10178). </a:t>
            </a:r>
          </a:p>
          <a:p>
            <a:r>
              <a:rPr lang="nl-NL" dirty="0"/>
              <a:t>A webtool was developed: de Verbetercheck “Lasrook”</a:t>
            </a:r>
          </a:p>
          <a:p>
            <a:r>
              <a:rPr lang="nl-NL" dirty="0"/>
              <a:t>Regression model was adjusted on the base of further exposure measurements and by expert judgement. </a:t>
            </a:r>
          </a:p>
          <a:p>
            <a:r>
              <a:rPr lang="nl-NL" dirty="0"/>
              <a:t>Model was approved by the Dutch labor inspectorate </a:t>
            </a:r>
          </a:p>
          <a:p>
            <a:r>
              <a:rPr lang="nl-NL" dirty="0"/>
              <a:t>The webtool is used 10.000 times from 2006-2020. After update in Juli 2020 the webtool was used 1450 times.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BDAD4-4D16-40A4-B3B1-5EA5D48938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2015 | (8/10)</a:t>
            </a:r>
          </a:p>
        </p:txBody>
      </p:sp>
    </p:spTree>
    <p:extLst>
      <p:ext uri="{BB962C8B-B14F-4D97-AF65-F5344CB8AC3E}">
        <p14:creationId xmlns:p14="http://schemas.microsoft.com/office/powerpoint/2010/main" val="342116966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A942AC24B26D94BA8F32070A1477452" ma:contentTypeVersion="0" ma:contentTypeDescription="Ein neues Dokument erstellen." ma:contentTypeScope="" ma:versionID="98e7708dcbf023b674dc55357d89a1d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686dcd11d120f5ddbaa988a62e2b00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AEBC81-448B-4F79-BD47-CF298BC499A1}"/>
</file>

<file path=customXml/itemProps2.xml><?xml version="1.0" encoding="utf-8"?>
<ds:datastoreItem xmlns:ds="http://schemas.openxmlformats.org/officeDocument/2006/customXml" ds:itemID="{EFB82973-B339-4CA4-A3AD-B9C3B9CD996D}"/>
</file>

<file path=customXml/itemProps3.xml><?xml version="1.0" encoding="utf-8"?>
<ds:datastoreItem xmlns:ds="http://schemas.openxmlformats.org/officeDocument/2006/customXml" ds:itemID="{E020FD25-7B65-480F-BC07-CD1F1E43ECB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Microsoft Office PowerPoint</Application>
  <PresentationFormat>Bildschirmpräsentation (4:3)</PresentationFormat>
  <Paragraphs>172</Paragraphs>
  <Slides>15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Verdana</vt:lpstr>
      <vt:lpstr>Wingdings</vt:lpstr>
      <vt:lpstr>Standaardontwerp</vt:lpstr>
      <vt:lpstr>  </vt:lpstr>
      <vt:lpstr>Inhalt der Präsentation</vt:lpstr>
      <vt:lpstr>5xbeter?</vt:lpstr>
      <vt:lpstr>Ziel &amp; Zweck</vt:lpstr>
      <vt:lpstr>6 Schwerpunkte von 5xbeter (verbeterchecks)</vt:lpstr>
      <vt:lpstr>Nutzung von 5xbeter  (Status: Juni 2021)</vt:lpstr>
      <vt:lpstr>Each theme consists of: </vt:lpstr>
      <vt:lpstr>Organisation</vt:lpstr>
      <vt:lpstr>Verbetercheck Lasrook</vt:lpstr>
      <vt:lpstr>Verbetercheck Lasrook (webtool)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MacOsXP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Vortrag 5xbeter (Dr. Schinkel): 5xbeter</dc:title>
  <dc:creator>Administrator</dc:creator>
  <dc:description/>
  <cp:lastModifiedBy>Ziegler, Simone, BGHM</cp:lastModifiedBy>
  <cp:revision>309</cp:revision>
  <cp:lastPrinted>2019-04-05T09:00:20Z</cp:lastPrinted>
  <dcterms:created xsi:type="dcterms:W3CDTF">2015-06-03T09:38:25Z</dcterms:created>
  <dcterms:modified xsi:type="dcterms:W3CDTF">2021-11-22T12:19:47Z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NOC_DocumentClassification">
    <vt:lpwstr>5;#TNO Internal|1a23c89f-ef54-4907-86fd-8242403ff722</vt:lpwstr>
  </property>
  <property fmtid="{D5CDD505-2E9C-101B-9397-08002B2CF9AE}" pid="3" name="ContentTypeId">
    <vt:lpwstr>0x0101007A942AC24B26D94BA8F32070A1477452</vt:lpwstr>
  </property>
  <property fmtid="{D5CDD505-2E9C-101B-9397-08002B2CF9AE}" pid="4" name="TNOC_DocumentType">
    <vt:lpwstr/>
  </property>
  <property fmtid="{D5CDD505-2E9C-101B-9397-08002B2CF9AE}" pid="5" name="TNOC_ClusterType">
    <vt:lpwstr>3;#Team|c614ed86-6527-4042-aa9d-da80e2b69463</vt:lpwstr>
  </property>
  <property fmtid="{D5CDD505-2E9C-101B-9397-08002B2CF9AE}" pid="6" name="_dlc_DocIdItemGuid">
    <vt:lpwstr>45a1e78f-5cae-49ac-87cb-380b80fa6a25</vt:lpwstr>
  </property>
  <property fmtid="{D5CDD505-2E9C-101B-9397-08002B2CF9AE}" pid="7" name="TNOC_DocumentCategory">
    <vt:lpwstr/>
  </property>
  <property fmtid="{D5CDD505-2E9C-101B-9397-08002B2CF9AE}" pid="8" name="TNOC_DocumentSetType">
    <vt:lpwstr/>
  </property>
</Properties>
</file>